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00481-E17A-45F4-A0F3-6070E3E3E38C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24393B-42BB-4A65-96DB-D5B45CD08546}">
      <dgm:prSet custT="1"/>
      <dgm:spPr/>
      <dgm:t>
        <a:bodyPr/>
        <a:lstStyle/>
        <a:p>
          <a:pPr algn="just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Денежный поток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представляет собой разницу между денежными поступлениями и выплатами по проекту в течение расчетного периода, который разбивается на шаги – отрезки, в пределах которых идет накопление данных, используемых для расчета финансово-экономических показателей.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E9811-67E4-441E-840A-1E46D48C9A1B}" type="parTrans" cxnId="{58D4E5A2-3865-41B7-A5E7-D11E14B33604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F2D67-8245-42B3-8F97-B87E8BAF65E3}" type="sibTrans" cxnId="{58D4E5A2-3865-41B7-A5E7-D11E14B33604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AD5B9-F4AD-4B1D-8D7F-105C36FF530E}">
      <dgm:prSet custT="1"/>
      <dgm:spPr/>
      <dgm:t>
        <a:bodyPr/>
        <a:lstStyle/>
        <a:p>
          <a:pPr algn="just" rtl="0"/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прогнозируемого денежного потока </a:t>
          </a:r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важнейший этап анализа инвестиционного проекта. 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FEDCE-FA78-4B93-B618-104C3B847B40}" type="parTrans" cxnId="{DBD72550-F88E-4BFB-AADA-368149601ED6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5744A-7D39-4309-8BCC-7ECC293437C6}" type="sibTrans" cxnId="{DBD72550-F88E-4BFB-AADA-368149601ED6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F9A55-8EF5-408B-92AB-EC23DBC1BCB1}">
      <dgm:prSet custT="1"/>
      <dgm:spPr/>
      <dgm:t>
        <a:bodyPr/>
        <a:lstStyle/>
        <a:p>
          <a:pPr algn="just" rtl="0"/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денежного потока (</a:t>
          </a:r>
          <a:r>
            <a:rPr lang="ru-RU" sz="2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cash flow</a:t>
          </a:r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) широко применяется при количественном анализе различных экономических процессов. 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48FBF-038E-4501-AC4A-76DAC9704849}" type="parTrans" cxnId="{67F1E8A0-2A6B-436E-8A63-7535DD21A411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6091C-494B-4F45-9D8B-7AE9B6113062}" type="sibTrans" cxnId="{67F1E8A0-2A6B-436E-8A63-7535DD21A411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EDC0A-582C-43B5-951C-6BF425E46F6E}">
      <dgm:prSet custT="1"/>
      <dgm:spPr/>
      <dgm:t>
        <a:bodyPr/>
        <a:lstStyle/>
        <a:p>
          <a:pPr algn="just" rtl="0"/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наибольшей степени это относится к определению эффективности инвестиционных проектов. 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4E3A6-B311-4108-A41C-0AF415192BE0}" type="parTrans" cxnId="{F7740052-99A0-495C-A43F-75975BDD37D3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86275-E224-4BF2-A5CF-053671A2F5B5}" type="sibTrans" cxnId="{F7740052-99A0-495C-A43F-75975BDD37D3}">
      <dgm:prSet/>
      <dgm:spPr/>
      <dgm:t>
        <a:bodyPr/>
        <a:lstStyle/>
        <a:p>
          <a:pPr algn="just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3C3A8-6412-4435-A513-AF5EF5B7538E}" type="pres">
      <dgm:prSet presAssocID="{24800481-E17A-45F4-A0F3-6070E3E3E38C}" presName="vert0" presStyleCnt="0">
        <dgm:presLayoutVars>
          <dgm:dir/>
          <dgm:animOne val="branch"/>
          <dgm:animLvl val="lvl"/>
        </dgm:presLayoutVars>
      </dgm:prSet>
      <dgm:spPr/>
    </dgm:pt>
    <dgm:pt modelId="{A39B6612-BF84-49EA-B043-0138301E0168}" type="pres">
      <dgm:prSet presAssocID="{1E24393B-42BB-4A65-96DB-D5B45CD08546}" presName="thickLine" presStyleLbl="alignNode1" presStyleIdx="0" presStyleCnt="4"/>
      <dgm:spPr/>
    </dgm:pt>
    <dgm:pt modelId="{8F243D64-477F-4D56-89A8-C228CA8AED69}" type="pres">
      <dgm:prSet presAssocID="{1E24393B-42BB-4A65-96DB-D5B45CD08546}" presName="horz1" presStyleCnt="0"/>
      <dgm:spPr/>
    </dgm:pt>
    <dgm:pt modelId="{AE926D4E-255B-4CCA-9A80-F6945AF33D12}" type="pres">
      <dgm:prSet presAssocID="{1E24393B-42BB-4A65-96DB-D5B45CD08546}" presName="tx1" presStyleLbl="revTx" presStyleIdx="0" presStyleCnt="4" custScaleY="140838"/>
      <dgm:spPr/>
    </dgm:pt>
    <dgm:pt modelId="{35ECD154-4D59-4B2F-B643-3AC84184FCD9}" type="pres">
      <dgm:prSet presAssocID="{1E24393B-42BB-4A65-96DB-D5B45CD08546}" presName="vert1" presStyleCnt="0"/>
      <dgm:spPr/>
    </dgm:pt>
    <dgm:pt modelId="{2BF5437C-74D6-4CAD-A8BD-EE08C468B065}" type="pres">
      <dgm:prSet presAssocID="{9B9AD5B9-F4AD-4B1D-8D7F-105C36FF530E}" presName="thickLine" presStyleLbl="alignNode1" presStyleIdx="1" presStyleCnt="4"/>
      <dgm:spPr/>
    </dgm:pt>
    <dgm:pt modelId="{27160123-2B6D-43E3-9D69-5FC690DE8A96}" type="pres">
      <dgm:prSet presAssocID="{9B9AD5B9-F4AD-4B1D-8D7F-105C36FF530E}" presName="horz1" presStyleCnt="0"/>
      <dgm:spPr/>
    </dgm:pt>
    <dgm:pt modelId="{242F77B4-9346-49CA-9D43-0B8262088F61}" type="pres">
      <dgm:prSet presAssocID="{9B9AD5B9-F4AD-4B1D-8D7F-105C36FF530E}" presName="tx1" presStyleLbl="revTx" presStyleIdx="1" presStyleCnt="4"/>
      <dgm:spPr/>
    </dgm:pt>
    <dgm:pt modelId="{59761A2A-B152-4F9E-A38C-12D3456DA91F}" type="pres">
      <dgm:prSet presAssocID="{9B9AD5B9-F4AD-4B1D-8D7F-105C36FF530E}" presName="vert1" presStyleCnt="0"/>
      <dgm:spPr/>
    </dgm:pt>
    <dgm:pt modelId="{5CE3B3B1-C2CD-499E-AC98-420B07AA1B49}" type="pres">
      <dgm:prSet presAssocID="{4B1F9A55-8EF5-408B-92AB-EC23DBC1BCB1}" presName="thickLine" presStyleLbl="alignNode1" presStyleIdx="2" presStyleCnt="4"/>
      <dgm:spPr/>
    </dgm:pt>
    <dgm:pt modelId="{B384AF36-EE65-46F1-BBCD-AA79FD09F2D8}" type="pres">
      <dgm:prSet presAssocID="{4B1F9A55-8EF5-408B-92AB-EC23DBC1BCB1}" presName="horz1" presStyleCnt="0"/>
      <dgm:spPr/>
    </dgm:pt>
    <dgm:pt modelId="{9E74D0A0-F362-431F-AD04-442BD91ECE34}" type="pres">
      <dgm:prSet presAssocID="{4B1F9A55-8EF5-408B-92AB-EC23DBC1BCB1}" presName="tx1" presStyleLbl="revTx" presStyleIdx="2" presStyleCnt="4"/>
      <dgm:spPr/>
    </dgm:pt>
    <dgm:pt modelId="{D144B999-5351-400B-B691-A8495A72811D}" type="pres">
      <dgm:prSet presAssocID="{4B1F9A55-8EF5-408B-92AB-EC23DBC1BCB1}" presName="vert1" presStyleCnt="0"/>
      <dgm:spPr/>
    </dgm:pt>
    <dgm:pt modelId="{EC617D21-00C4-41D7-89D4-5BD14E1CE7A2}" type="pres">
      <dgm:prSet presAssocID="{AADEDC0A-582C-43B5-951C-6BF425E46F6E}" presName="thickLine" presStyleLbl="alignNode1" presStyleIdx="3" presStyleCnt="4"/>
      <dgm:spPr/>
    </dgm:pt>
    <dgm:pt modelId="{12D258DF-E44D-4235-A184-0E770B9C5EBA}" type="pres">
      <dgm:prSet presAssocID="{AADEDC0A-582C-43B5-951C-6BF425E46F6E}" presName="horz1" presStyleCnt="0"/>
      <dgm:spPr/>
    </dgm:pt>
    <dgm:pt modelId="{A91EC18A-43D5-4646-8696-30E296ADF447}" type="pres">
      <dgm:prSet presAssocID="{AADEDC0A-582C-43B5-951C-6BF425E46F6E}" presName="tx1" presStyleLbl="revTx" presStyleIdx="3" presStyleCnt="4"/>
      <dgm:spPr/>
    </dgm:pt>
    <dgm:pt modelId="{C1EAE9D4-7891-47C2-A12C-F73F6EF8B458}" type="pres">
      <dgm:prSet presAssocID="{AADEDC0A-582C-43B5-951C-6BF425E46F6E}" presName="vert1" presStyleCnt="0"/>
      <dgm:spPr/>
    </dgm:pt>
  </dgm:ptLst>
  <dgm:cxnLst>
    <dgm:cxn modelId="{8952A8C6-49C2-413D-A29A-30AA1D7822E7}" type="presOf" srcId="{AADEDC0A-582C-43B5-951C-6BF425E46F6E}" destId="{A91EC18A-43D5-4646-8696-30E296ADF447}" srcOrd="0" destOrd="0" presId="urn:microsoft.com/office/officeart/2008/layout/LinedList"/>
    <dgm:cxn modelId="{38CAB7AD-16D1-40BA-A360-D3ECE90B8C35}" type="presOf" srcId="{1E24393B-42BB-4A65-96DB-D5B45CD08546}" destId="{AE926D4E-255B-4CCA-9A80-F6945AF33D12}" srcOrd="0" destOrd="0" presId="urn:microsoft.com/office/officeart/2008/layout/LinedList"/>
    <dgm:cxn modelId="{F7740052-99A0-495C-A43F-75975BDD37D3}" srcId="{24800481-E17A-45F4-A0F3-6070E3E3E38C}" destId="{AADEDC0A-582C-43B5-951C-6BF425E46F6E}" srcOrd="3" destOrd="0" parTransId="{7474E3A6-B311-4108-A41C-0AF415192BE0}" sibTransId="{DD686275-E224-4BF2-A5CF-053671A2F5B5}"/>
    <dgm:cxn modelId="{67F1E8A0-2A6B-436E-8A63-7535DD21A411}" srcId="{24800481-E17A-45F4-A0F3-6070E3E3E38C}" destId="{4B1F9A55-8EF5-408B-92AB-EC23DBC1BCB1}" srcOrd="2" destOrd="0" parTransId="{A5F48FBF-038E-4501-AC4A-76DAC9704849}" sibTransId="{B5A6091C-494B-4F45-9D8B-7AE9B6113062}"/>
    <dgm:cxn modelId="{0517101B-6FD9-4FA3-912D-53DE6F33831A}" type="presOf" srcId="{9B9AD5B9-F4AD-4B1D-8D7F-105C36FF530E}" destId="{242F77B4-9346-49CA-9D43-0B8262088F61}" srcOrd="0" destOrd="0" presId="urn:microsoft.com/office/officeart/2008/layout/LinedList"/>
    <dgm:cxn modelId="{1A27EDE3-7E44-4DC8-B3F3-195362E575B3}" type="presOf" srcId="{4B1F9A55-8EF5-408B-92AB-EC23DBC1BCB1}" destId="{9E74D0A0-F362-431F-AD04-442BD91ECE34}" srcOrd="0" destOrd="0" presId="urn:microsoft.com/office/officeart/2008/layout/LinedList"/>
    <dgm:cxn modelId="{58D4E5A2-3865-41B7-A5E7-D11E14B33604}" srcId="{24800481-E17A-45F4-A0F3-6070E3E3E38C}" destId="{1E24393B-42BB-4A65-96DB-D5B45CD08546}" srcOrd="0" destOrd="0" parTransId="{1AFE9811-67E4-441E-840A-1E46D48C9A1B}" sibTransId="{160F2D67-8245-42B3-8F97-B87E8BAF65E3}"/>
    <dgm:cxn modelId="{DBD72550-F88E-4BFB-AADA-368149601ED6}" srcId="{24800481-E17A-45F4-A0F3-6070E3E3E38C}" destId="{9B9AD5B9-F4AD-4B1D-8D7F-105C36FF530E}" srcOrd="1" destOrd="0" parTransId="{07AFEDCE-FA78-4B93-B618-104C3B847B40}" sibTransId="{6EC5744A-7D39-4309-8BCC-7ECC293437C6}"/>
    <dgm:cxn modelId="{99AF3FEF-42D6-42D3-A7E1-EF372E30D69D}" type="presOf" srcId="{24800481-E17A-45F4-A0F3-6070E3E3E38C}" destId="{7333C3A8-6412-4435-A513-AF5EF5B7538E}" srcOrd="0" destOrd="0" presId="urn:microsoft.com/office/officeart/2008/layout/LinedList"/>
    <dgm:cxn modelId="{C1A94C9D-ADF4-4240-92F0-794819F8419E}" type="presParOf" srcId="{7333C3A8-6412-4435-A513-AF5EF5B7538E}" destId="{A39B6612-BF84-49EA-B043-0138301E0168}" srcOrd="0" destOrd="0" presId="urn:microsoft.com/office/officeart/2008/layout/LinedList"/>
    <dgm:cxn modelId="{B0007CEB-B298-472C-9D1B-406F55BE3023}" type="presParOf" srcId="{7333C3A8-6412-4435-A513-AF5EF5B7538E}" destId="{8F243D64-477F-4D56-89A8-C228CA8AED69}" srcOrd="1" destOrd="0" presId="urn:microsoft.com/office/officeart/2008/layout/LinedList"/>
    <dgm:cxn modelId="{BFD3B510-37F7-4029-A988-54F5706491E9}" type="presParOf" srcId="{8F243D64-477F-4D56-89A8-C228CA8AED69}" destId="{AE926D4E-255B-4CCA-9A80-F6945AF33D12}" srcOrd="0" destOrd="0" presId="urn:microsoft.com/office/officeart/2008/layout/LinedList"/>
    <dgm:cxn modelId="{5C2DD349-1554-4D1C-9C4B-1DECA96732D3}" type="presParOf" srcId="{8F243D64-477F-4D56-89A8-C228CA8AED69}" destId="{35ECD154-4D59-4B2F-B643-3AC84184FCD9}" srcOrd="1" destOrd="0" presId="urn:microsoft.com/office/officeart/2008/layout/LinedList"/>
    <dgm:cxn modelId="{8AECC866-88AD-4946-8B35-06B6C9F89B6C}" type="presParOf" srcId="{7333C3A8-6412-4435-A513-AF5EF5B7538E}" destId="{2BF5437C-74D6-4CAD-A8BD-EE08C468B065}" srcOrd="2" destOrd="0" presId="urn:microsoft.com/office/officeart/2008/layout/LinedList"/>
    <dgm:cxn modelId="{5B5824B0-654D-40E3-977D-15E7F60D132F}" type="presParOf" srcId="{7333C3A8-6412-4435-A513-AF5EF5B7538E}" destId="{27160123-2B6D-43E3-9D69-5FC690DE8A96}" srcOrd="3" destOrd="0" presId="urn:microsoft.com/office/officeart/2008/layout/LinedList"/>
    <dgm:cxn modelId="{97D913F6-AF0D-4236-875C-1077050BAA74}" type="presParOf" srcId="{27160123-2B6D-43E3-9D69-5FC690DE8A96}" destId="{242F77B4-9346-49CA-9D43-0B8262088F61}" srcOrd="0" destOrd="0" presId="urn:microsoft.com/office/officeart/2008/layout/LinedList"/>
    <dgm:cxn modelId="{A1CDB53B-78D2-447D-8427-BE10E41E2F34}" type="presParOf" srcId="{27160123-2B6D-43E3-9D69-5FC690DE8A96}" destId="{59761A2A-B152-4F9E-A38C-12D3456DA91F}" srcOrd="1" destOrd="0" presId="urn:microsoft.com/office/officeart/2008/layout/LinedList"/>
    <dgm:cxn modelId="{E86718EB-E394-46EE-8827-2047195CA9BF}" type="presParOf" srcId="{7333C3A8-6412-4435-A513-AF5EF5B7538E}" destId="{5CE3B3B1-C2CD-499E-AC98-420B07AA1B49}" srcOrd="4" destOrd="0" presId="urn:microsoft.com/office/officeart/2008/layout/LinedList"/>
    <dgm:cxn modelId="{885367F3-F159-4106-8B22-39383598BD3E}" type="presParOf" srcId="{7333C3A8-6412-4435-A513-AF5EF5B7538E}" destId="{B384AF36-EE65-46F1-BBCD-AA79FD09F2D8}" srcOrd="5" destOrd="0" presId="urn:microsoft.com/office/officeart/2008/layout/LinedList"/>
    <dgm:cxn modelId="{3F0A3BF8-A109-4D1D-B157-71E173883E99}" type="presParOf" srcId="{B384AF36-EE65-46F1-BBCD-AA79FD09F2D8}" destId="{9E74D0A0-F362-431F-AD04-442BD91ECE34}" srcOrd="0" destOrd="0" presId="urn:microsoft.com/office/officeart/2008/layout/LinedList"/>
    <dgm:cxn modelId="{6D106678-F9D6-480F-90D1-453C73A3560F}" type="presParOf" srcId="{B384AF36-EE65-46F1-BBCD-AA79FD09F2D8}" destId="{D144B999-5351-400B-B691-A8495A72811D}" srcOrd="1" destOrd="0" presId="urn:microsoft.com/office/officeart/2008/layout/LinedList"/>
    <dgm:cxn modelId="{5CEFF46E-8D2D-4511-BBD7-54C4310CBE17}" type="presParOf" srcId="{7333C3A8-6412-4435-A513-AF5EF5B7538E}" destId="{EC617D21-00C4-41D7-89D4-5BD14E1CE7A2}" srcOrd="6" destOrd="0" presId="urn:microsoft.com/office/officeart/2008/layout/LinedList"/>
    <dgm:cxn modelId="{B2868D56-E244-4233-9978-E663874B6083}" type="presParOf" srcId="{7333C3A8-6412-4435-A513-AF5EF5B7538E}" destId="{12D258DF-E44D-4235-A184-0E770B9C5EBA}" srcOrd="7" destOrd="0" presId="urn:microsoft.com/office/officeart/2008/layout/LinedList"/>
    <dgm:cxn modelId="{D41E9924-DDDC-4D22-A39D-56E579A31A93}" type="presParOf" srcId="{12D258DF-E44D-4235-A184-0E770B9C5EBA}" destId="{A91EC18A-43D5-4646-8696-30E296ADF447}" srcOrd="0" destOrd="0" presId="urn:microsoft.com/office/officeart/2008/layout/LinedList"/>
    <dgm:cxn modelId="{1241042E-6A12-4DFB-9073-1906001044F7}" type="presParOf" srcId="{12D258DF-E44D-4235-A184-0E770B9C5EBA}" destId="{C1EAE9D4-7891-47C2-A12C-F73F6EF8B4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A8DD60-1BA9-4771-8049-EFEB7880F267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381463C-E6EA-42B2-BF56-B16ED3B5770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Стадия реализации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(эксплуатации) проекта связана с расчетом чистого операционного денежного потока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(+, –)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E22EC-C277-42A2-8B83-8B394529A5A1}" type="parTrans" cxnId="{0611D588-00F0-4557-B111-03990128C3A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6B1FC-0F98-4186-851D-5362B2D8D4EC}" type="sibTrans" cxnId="{0611D588-00F0-4557-B111-03990128C3A4}">
      <dgm:prSet custT="1"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E46D9-23D9-47B3-9022-EDD807DE19E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стадии ликвидации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капиталовложений аналитики имеют дело с расчетом ликвидационного денежного потока, который формируется из поступлений и расходов, связанных с ликвидацией объекта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(+)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6F8A3-50C8-4FF8-A42D-282EBFB03C56}" type="parTrans" cxnId="{61957E39-C4C1-4D39-8C8F-D81B6FD4091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17570-CEA5-485D-B101-8B736C042E7F}" type="sibTrans" cxnId="{61957E39-C4C1-4D39-8C8F-D81B6FD40919}">
      <dgm:prSet custT="1"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B70F8-1CC5-4B73-9E4A-79C08D6D7C97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Следует помнить, что по каждому периоду реализации инвестиционного проекта не должно возникать отрицательного остатка денежных средств.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0ADDE-AF81-4271-89A3-7F7DCEA47777}" type="parTrans" cxnId="{543C9A2E-6EDE-4D7C-ACEC-EDA265F2155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552FB-E234-4F91-B804-D657415E6791}" type="sibTrans" cxnId="{543C9A2E-6EDE-4D7C-ACEC-EDA265F21558}">
      <dgm:prSet custT="1"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54800-DE37-405C-B563-7B67863B373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Отрицательная величина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кумулятивного остатка свидетельствует о наличии непокрытого дефицита денежных средств. Это приводит к невозможности дальнейшего функционирования компании, финансовой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нереализуемости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проекта.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07412-5DE6-4685-B1AB-81B26EBB7F22}" type="parTrans" cxnId="{E849D7F2-5F31-4370-BDEC-59ACEC7836B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42E74-AB97-485E-8404-FA874347D192}" type="sibTrans" cxnId="{E849D7F2-5F31-4370-BDEC-59ACEC7836B9}">
      <dgm:prSet custT="1"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0658D-878A-46D2-8938-76D8983EFC8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Чтобы избежать такой ситуации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необходимо пересмотреть порядок использования прибыли, схему привлечения дополнительных источников финансирования проекта, а также схему погашения обязательств.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5FD5E-8059-4BB5-A174-42E59D6162A3}" type="parTrans" cxnId="{3FEF158B-2F2D-49EA-8FB9-AEF213CD553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CBAF2-2CC2-4C83-B92E-A4DC439703C7}" type="sibTrans" cxnId="{3FEF158B-2F2D-49EA-8FB9-AEF213CD553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EE88D-27EA-4C34-BCBD-ADA8A64F3B86}" type="pres">
      <dgm:prSet presAssocID="{83A8DD60-1BA9-4771-8049-EFEB7880F267}" presName="Name0" presStyleCnt="0">
        <dgm:presLayoutVars>
          <dgm:dir/>
          <dgm:resizeHandles val="exact"/>
        </dgm:presLayoutVars>
      </dgm:prSet>
      <dgm:spPr/>
    </dgm:pt>
    <dgm:pt modelId="{842701AB-4B76-4AD2-B64C-373E814D5539}" type="pres">
      <dgm:prSet presAssocID="{2381463C-E6EA-42B2-BF56-B16ED3B5770D}" presName="node" presStyleLbl="node1" presStyleIdx="0" presStyleCnt="5">
        <dgm:presLayoutVars>
          <dgm:bulletEnabled val="1"/>
        </dgm:presLayoutVars>
      </dgm:prSet>
      <dgm:spPr/>
    </dgm:pt>
    <dgm:pt modelId="{236F4EF4-6651-4082-B984-50712C7D368B}" type="pres">
      <dgm:prSet presAssocID="{9B16B1FC-0F98-4186-851D-5362B2D8D4EC}" presName="sibTrans" presStyleLbl="sibTrans1D1" presStyleIdx="0" presStyleCnt="4"/>
      <dgm:spPr/>
    </dgm:pt>
    <dgm:pt modelId="{220248E1-196A-4A88-86DE-E5C2A9DAC05A}" type="pres">
      <dgm:prSet presAssocID="{9B16B1FC-0F98-4186-851D-5362B2D8D4EC}" presName="connectorText" presStyleLbl="sibTrans1D1" presStyleIdx="0" presStyleCnt="4"/>
      <dgm:spPr/>
    </dgm:pt>
    <dgm:pt modelId="{FF16E75D-13F5-4E3C-83FC-FC96C3AB66AE}" type="pres">
      <dgm:prSet presAssocID="{4BDE46D9-23D9-47B3-9022-EDD807DE19E4}" presName="node" presStyleLbl="node1" presStyleIdx="1" presStyleCnt="5">
        <dgm:presLayoutVars>
          <dgm:bulletEnabled val="1"/>
        </dgm:presLayoutVars>
      </dgm:prSet>
      <dgm:spPr/>
    </dgm:pt>
    <dgm:pt modelId="{B37B95CE-447C-4138-829F-F59B96BF5BCC}" type="pres">
      <dgm:prSet presAssocID="{A9217570-CEA5-485D-B101-8B736C042E7F}" presName="sibTrans" presStyleLbl="sibTrans1D1" presStyleIdx="1" presStyleCnt="4"/>
      <dgm:spPr/>
    </dgm:pt>
    <dgm:pt modelId="{DF545C82-5130-4183-ADDA-A8A98DF13E79}" type="pres">
      <dgm:prSet presAssocID="{A9217570-CEA5-485D-B101-8B736C042E7F}" presName="connectorText" presStyleLbl="sibTrans1D1" presStyleIdx="1" presStyleCnt="4"/>
      <dgm:spPr/>
    </dgm:pt>
    <dgm:pt modelId="{3E56D082-810A-4D79-B279-976EF8CD378A}" type="pres">
      <dgm:prSet presAssocID="{E5BB70F8-1CC5-4B73-9E4A-79C08D6D7C97}" presName="node" presStyleLbl="node1" presStyleIdx="2" presStyleCnt="5">
        <dgm:presLayoutVars>
          <dgm:bulletEnabled val="1"/>
        </dgm:presLayoutVars>
      </dgm:prSet>
      <dgm:spPr/>
    </dgm:pt>
    <dgm:pt modelId="{7BC88C5F-7DFB-4E22-81F2-384FDD3D0918}" type="pres">
      <dgm:prSet presAssocID="{762552FB-E234-4F91-B804-D657415E6791}" presName="sibTrans" presStyleLbl="sibTrans1D1" presStyleIdx="2" presStyleCnt="4"/>
      <dgm:spPr/>
    </dgm:pt>
    <dgm:pt modelId="{C364AB16-E171-4D68-AD4D-BB5788BA1CA9}" type="pres">
      <dgm:prSet presAssocID="{762552FB-E234-4F91-B804-D657415E6791}" presName="connectorText" presStyleLbl="sibTrans1D1" presStyleIdx="2" presStyleCnt="4"/>
      <dgm:spPr/>
    </dgm:pt>
    <dgm:pt modelId="{9296546E-EF3F-4955-B123-DC6537C4CAB3}" type="pres">
      <dgm:prSet presAssocID="{1CD54800-DE37-405C-B563-7B67863B3739}" presName="node" presStyleLbl="node1" presStyleIdx="3" presStyleCnt="5" custScaleX="133555">
        <dgm:presLayoutVars>
          <dgm:bulletEnabled val="1"/>
        </dgm:presLayoutVars>
      </dgm:prSet>
      <dgm:spPr/>
    </dgm:pt>
    <dgm:pt modelId="{2B8ECC5E-D004-4BD6-A475-456704ABB348}" type="pres">
      <dgm:prSet presAssocID="{21F42E74-AB97-485E-8404-FA874347D192}" presName="sibTrans" presStyleLbl="sibTrans1D1" presStyleIdx="3" presStyleCnt="4"/>
      <dgm:spPr/>
    </dgm:pt>
    <dgm:pt modelId="{86CF414B-8DFF-44E3-B372-6E48EB9E4501}" type="pres">
      <dgm:prSet presAssocID="{21F42E74-AB97-485E-8404-FA874347D192}" presName="connectorText" presStyleLbl="sibTrans1D1" presStyleIdx="3" presStyleCnt="4"/>
      <dgm:spPr/>
    </dgm:pt>
    <dgm:pt modelId="{81E04402-3AF1-4A3C-AF90-9837C1E36FDA}" type="pres">
      <dgm:prSet presAssocID="{C4A0658D-878A-46D2-8938-76D8983EFC83}" presName="node" presStyleLbl="node1" presStyleIdx="4" presStyleCnt="5" custScaleX="148897">
        <dgm:presLayoutVars>
          <dgm:bulletEnabled val="1"/>
        </dgm:presLayoutVars>
      </dgm:prSet>
      <dgm:spPr/>
    </dgm:pt>
  </dgm:ptLst>
  <dgm:cxnLst>
    <dgm:cxn modelId="{40DB2F8A-93C3-4A6A-89D1-470C705C2E95}" type="presOf" srcId="{21F42E74-AB97-485E-8404-FA874347D192}" destId="{86CF414B-8DFF-44E3-B372-6E48EB9E4501}" srcOrd="1" destOrd="0" presId="urn:microsoft.com/office/officeart/2005/8/layout/bProcess3"/>
    <dgm:cxn modelId="{543C9A2E-6EDE-4D7C-ACEC-EDA265F21558}" srcId="{83A8DD60-1BA9-4771-8049-EFEB7880F267}" destId="{E5BB70F8-1CC5-4B73-9E4A-79C08D6D7C97}" srcOrd="2" destOrd="0" parTransId="{B630ADDE-AF81-4271-89A3-7F7DCEA47777}" sibTransId="{762552FB-E234-4F91-B804-D657415E6791}"/>
    <dgm:cxn modelId="{2B960612-0852-47CD-AC0D-4B9B141EFF6F}" type="presOf" srcId="{4BDE46D9-23D9-47B3-9022-EDD807DE19E4}" destId="{FF16E75D-13F5-4E3C-83FC-FC96C3AB66AE}" srcOrd="0" destOrd="0" presId="urn:microsoft.com/office/officeart/2005/8/layout/bProcess3"/>
    <dgm:cxn modelId="{61957E39-C4C1-4D39-8C8F-D81B6FD40919}" srcId="{83A8DD60-1BA9-4771-8049-EFEB7880F267}" destId="{4BDE46D9-23D9-47B3-9022-EDD807DE19E4}" srcOrd="1" destOrd="0" parTransId="{7BE6F8A3-50C8-4FF8-A42D-282EBFB03C56}" sibTransId="{A9217570-CEA5-485D-B101-8B736C042E7F}"/>
    <dgm:cxn modelId="{80C8D518-DF42-4AE5-86A2-9D4E1B9849B9}" type="presOf" srcId="{762552FB-E234-4F91-B804-D657415E6791}" destId="{7BC88C5F-7DFB-4E22-81F2-384FDD3D0918}" srcOrd="0" destOrd="0" presId="urn:microsoft.com/office/officeart/2005/8/layout/bProcess3"/>
    <dgm:cxn modelId="{928B15C4-C690-48FD-B89D-9C627B35791F}" type="presOf" srcId="{9B16B1FC-0F98-4186-851D-5362B2D8D4EC}" destId="{220248E1-196A-4A88-86DE-E5C2A9DAC05A}" srcOrd="1" destOrd="0" presId="urn:microsoft.com/office/officeart/2005/8/layout/bProcess3"/>
    <dgm:cxn modelId="{A6BEDB50-417F-4C0B-8192-2A23FFB3AEE2}" type="presOf" srcId="{A9217570-CEA5-485D-B101-8B736C042E7F}" destId="{B37B95CE-447C-4138-829F-F59B96BF5BCC}" srcOrd="0" destOrd="0" presId="urn:microsoft.com/office/officeart/2005/8/layout/bProcess3"/>
    <dgm:cxn modelId="{B3846ACD-6219-4C19-9230-4E62A6862DBC}" type="presOf" srcId="{9B16B1FC-0F98-4186-851D-5362B2D8D4EC}" destId="{236F4EF4-6651-4082-B984-50712C7D368B}" srcOrd="0" destOrd="0" presId="urn:microsoft.com/office/officeart/2005/8/layout/bProcess3"/>
    <dgm:cxn modelId="{F921317B-703A-4DA8-8108-EA9BC082D34B}" type="presOf" srcId="{21F42E74-AB97-485E-8404-FA874347D192}" destId="{2B8ECC5E-D004-4BD6-A475-456704ABB348}" srcOrd="0" destOrd="0" presId="urn:microsoft.com/office/officeart/2005/8/layout/bProcess3"/>
    <dgm:cxn modelId="{E849D7F2-5F31-4370-BDEC-59ACEC7836B9}" srcId="{83A8DD60-1BA9-4771-8049-EFEB7880F267}" destId="{1CD54800-DE37-405C-B563-7B67863B3739}" srcOrd="3" destOrd="0" parTransId="{AE207412-5DE6-4685-B1AB-81B26EBB7F22}" sibTransId="{21F42E74-AB97-485E-8404-FA874347D192}"/>
    <dgm:cxn modelId="{1595FE9D-3285-4B78-A2EE-4E59273F640D}" type="presOf" srcId="{E5BB70F8-1CC5-4B73-9E4A-79C08D6D7C97}" destId="{3E56D082-810A-4D79-B279-976EF8CD378A}" srcOrd="0" destOrd="0" presId="urn:microsoft.com/office/officeart/2005/8/layout/bProcess3"/>
    <dgm:cxn modelId="{3A4AD765-EBA8-4F12-B29A-AE3BBE821C20}" type="presOf" srcId="{A9217570-CEA5-485D-B101-8B736C042E7F}" destId="{DF545C82-5130-4183-ADDA-A8A98DF13E79}" srcOrd="1" destOrd="0" presId="urn:microsoft.com/office/officeart/2005/8/layout/bProcess3"/>
    <dgm:cxn modelId="{57214CCC-F922-4D83-A463-96E36D813430}" type="presOf" srcId="{2381463C-E6EA-42B2-BF56-B16ED3B5770D}" destId="{842701AB-4B76-4AD2-B64C-373E814D5539}" srcOrd="0" destOrd="0" presId="urn:microsoft.com/office/officeart/2005/8/layout/bProcess3"/>
    <dgm:cxn modelId="{3FEF158B-2F2D-49EA-8FB9-AEF213CD553C}" srcId="{83A8DD60-1BA9-4771-8049-EFEB7880F267}" destId="{C4A0658D-878A-46D2-8938-76D8983EFC83}" srcOrd="4" destOrd="0" parTransId="{59A5FD5E-8059-4BB5-A174-42E59D6162A3}" sibTransId="{E9CCBAF2-2CC2-4C83-B92E-A4DC439703C7}"/>
    <dgm:cxn modelId="{871738D5-BFC5-475D-B9C4-A2746574B6CA}" type="presOf" srcId="{762552FB-E234-4F91-B804-D657415E6791}" destId="{C364AB16-E171-4D68-AD4D-BB5788BA1CA9}" srcOrd="1" destOrd="0" presId="urn:microsoft.com/office/officeart/2005/8/layout/bProcess3"/>
    <dgm:cxn modelId="{74AD7C6B-1B8B-4574-BD31-A442B62F1958}" type="presOf" srcId="{83A8DD60-1BA9-4771-8049-EFEB7880F267}" destId="{3F1EE88D-27EA-4C34-BCBD-ADA8A64F3B86}" srcOrd="0" destOrd="0" presId="urn:microsoft.com/office/officeart/2005/8/layout/bProcess3"/>
    <dgm:cxn modelId="{0611D588-00F0-4557-B111-03990128C3A4}" srcId="{83A8DD60-1BA9-4771-8049-EFEB7880F267}" destId="{2381463C-E6EA-42B2-BF56-B16ED3B5770D}" srcOrd="0" destOrd="0" parTransId="{42EE22EC-C277-42A2-8B83-8B394529A5A1}" sibTransId="{9B16B1FC-0F98-4186-851D-5362B2D8D4EC}"/>
    <dgm:cxn modelId="{76F1C390-FE98-4019-A3E1-B6B83B6E4A88}" type="presOf" srcId="{1CD54800-DE37-405C-B563-7B67863B3739}" destId="{9296546E-EF3F-4955-B123-DC6537C4CAB3}" srcOrd="0" destOrd="0" presId="urn:microsoft.com/office/officeart/2005/8/layout/bProcess3"/>
    <dgm:cxn modelId="{A595652D-487F-4BC5-A0DC-B78D685F354A}" type="presOf" srcId="{C4A0658D-878A-46D2-8938-76D8983EFC83}" destId="{81E04402-3AF1-4A3C-AF90-9837C1E36FDA}" srcOrd="0" destOrd="0" presId="urn:microsoft.com/office/officeart/2005/8/layout/bProcess3"/>
    <dgm:cxn modelId="{28F37FDA-1C41-40C3-A8C1-B30F0CC03D1E}" type="presParOf" srcId="{3F1EE88D-27EA-4C34-BCBD-ADA8A64F3B86}" destId="{842701AB-4B76-4AD2-B64C-373E814D5539}" srcOrd="0" destOrd="0" presId="urn:microsoft.com/office/officeart/2005/8/layout/bProcess3"/>
    <dgm:cxn modelId="{FF065559-8C41-4FAA-B42B-EE9D0C6394C9}" type="presParOf" srcId="{3F1EE88D-27EA-4C34-BCBD-ADA8A64F3B86}" destId="{236F4EF4-6651-4082-B984-50712C7D368B}" srcOrd="1" destOrd="0" presId="urn:microsoft.com/office/officeart/2005/8/layout/bProcess3"/>
    <dgm:cxn modelId="{CB100400-12EA-471B-AEF1-749C8C4EC358}" type="presParOf" srcId="{236F4EF4-6651-4082-B984-50712C7D368B}" destId="{220248E1-196A-4A88-86DE-E5C2A9DAC05A}" srcOrd="0" destOrd="0" presId="urn:microsoft.com/office/officeart/2005/8/layout/bProcess3"/>
    <dgm:cxn modelId="{F2232A45-DC3E-49F6-9C6E-D681342E03D7}" type="presParOf" srcId="{3F1EE88D-27EA-4C34-BCBD-ADA8A64F3B86}" destId="{FF16E75D-13F5-4E3C-83FC-FC96C3AB66AE}" srcOrd="2" destOrd="0" presId="urn:microsoft.com/office/officeart/2005/8/layout/bProcess3"/>
    <dgm:cxn modelId="{F8EB3021-B03F-4A37-943F-E040F5A7175F}" type="presParOf" srcId="{3F1EE88D-27EA-4C34-BCBD-ADA8A64F3B86}" destId="{B37B95CE-447C-4138-829F-F59B96BF5BCC}" srcOrd="3" destOrd="0" presId="urn:microsoft.com/office/officeart/2005/8/layout/bProcess3"/>
    <dgm:cxn modelId="{FA2F286A-DC31-4BC0-9ECE-280297492143}" type="presParOf" srcId="{B37B95CE-447C-4138-829F-F59B96BF5BCC}" destId="{DF545C82-5130-4183-ADDA-A8A98DF13E79}" srcOrd="0" destOrd="0" presId="urn:microsoft.com/office/officeart/2005/8/layout/bProcess3"/>
    <dgm:cxn modelId="{7681DE16-3D2E-487A-A9E2-302DB35301AF}" type="presParOf" srcId="{3F1EE88D-27EA-4C34-BCBD-ADA8A64F3B86}" destId="{3E56D082-810A-4D79-B279-976EF8CD378A}" srcOrd="4" destOrd="0" presId="urn:microsoft.com/office/officeart/2005/8/layout/bProcess3"/>
    <dgm:cxn modelId="{F5FA1D4F-8BB8-435A-8023-9505D5547112}" type="presParOf" srcId="{3F1EE88D-27EA-4C34-BCBD-ADA8A64F3B86}" destId="{7BC88C5F-7DFB-4E22-81F2-384FDD3D0918}" srcOrd="5" destOrd="0" presId="urn:microsoft.com/office/officeart/2005/8/layout/bProcess3"/>
    <dgm:cxn modelId="{CB9FE0C4-3540-4DD6-9D32-B5C958BBE586}" type="presParOf" srcId="{7BC88C5F-7DFB-4E22-81F2-384FDD3D0918}" destId="{C364AB16-E171-4D68-AD4D-BB5788BA1CA9}" srcOrd="0" destOrd="0" presId="urn:microsoft.com/office/officeart/2005/8/layout/bProcess3"/>
    <dgm:cxn modelId="{D989FB6E-DB71-4679-A559-66D212EEF6C3}" type="presParOf" srcId="{3F1EE88D-27EA-4C34-BCBD-ADA8A64F3B86}" destId="{9296546E-EF3F-4955-B123-DC6537C4CAB3}" srcOrd="6" destOrd="0" presId="urn:microsoft.com/office/officeart/2005/8/layout/bProcess3"/>
    <dgm:cxn modelId="{79A7CD3F-EF08-4070-8777-55AE87E89407}" type="presParOf" srcId="{3F1EE88D-27EA-4C34-BCBD-ADA8A64F3B86}" destId="{2B8ECC5E-D004-4BD6-A475-456704ABB348}" srcOrd="7" destOrd="0" presId="urn:microsoft.com/office/officeart/2005/8/layout/bProcess3"/>
    <dgm:cxn modelId="{DE578B32-6265-4009-99EA-D082A5B9638E}" type="presParOf" srcId="{2B8ECC5E-D004-4BD6-A475-456704ABB348}" destId="{86CF414B-8DFF-44E3-B372-6E48EB9E4501}" srcOrd="0" destOrd="0" presId="urn:microsoft.com/office/officeart/2005/8/layout/bProcess3"/>
    <dgm:cxn modelId="{1F45FC65-EED4-4FF5-84A3-3F115B0D2EFE}" type="presParOf" srcId="{3F1EE88D-27EA-4C34-BCBD-ADA8A64F3B86}" destId="{81E04402-3AF1-4A3C-AF90-9837C1E36FD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393CA-3FA3-47FE-AF77-0660956D711A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ACFFB467-3ECF-4947-B1C2-DC8A55D8F1FE}">
      <dgm:prSet/>
      <dgm:spPr/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проекта выделяется три вида деятельности: </a:t>
          </a:r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779D8-CC51-4D69-88BC-C42C04BCE452}" type="parTrans" cxnId="{BEE8D399-FCBF-4867-B06E-65EE7594AD1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5505D-1B1F-470A-A7F1-A839F9502149}" type="sibTrans" cxnId="{BEE8D399-FCBF-4867-B06E-65EE7594AD1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E2CE0-F42E-4CCA-A506-0011C4AB1DB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Инвестиционная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CE1C4-1F51-4668-BD41-40F289EFF898}" type="parTrans" cxnId="{A69C8327-7A08-4E65-9D0D-FC150A8FA7A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B101F-4BC3-4C3F-A9E8-ED06A99FDEA3}" type="sibTrans" cxnId="{A69C8327-7A08-4E65-9D0D-FC150A8FA7A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9A0AC-D460-4D92-BD35-0317351AAC0E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Операционная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CA725-E1C9-4553-ACAC-AC8AE867249A}" type="parTrans" cxnId="{02EAB618-C6D3-4C76-A0E3-30B57B08F1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0E401-390A-4D17-B012-E31B5DABA745}" type="sibTrans" cxnId="{02EAB618-C6D3-4C76-A0E3-30B57B08F1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FCB06-17BE-498A-9A0E-194F6CBD39B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D2BE6-7A25-4CB1-A40D-1C0F2B02548B}" type="parTrans" cxnId="{A1BC7FA6-F520-45A4-9199-3E5C469795E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6BC4D-9BB8-412B-BD62-6EE6D66C6CD3}" type="sibTrans" cxnId="{A1BC7FA6-F520-45A4-9199-3E5C469795E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61B07-9CD0-4408-A761-99DBC71DEA0E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каждого вида деятельности происходят приток и отток денежных средств.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43665-5DF2-4D6A-8C91-D464A54BC51A}" type="parTrans" cxnId="{116B6474-F5C2-42AE-A1B9-1DC73FEC96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F50E1-72D2-4DE1-BF5E-21A6E49DFCC5}" type="sibTrans" cxnId="{116B6474-F5C2-42AE-A1B9-1DC73FEC96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36A87-7007-4DB0-8F17-83DE3C169B11}" type="pres">
      <dgm:prSet presAssocID="{2B3393CA-3FA3-47FE-AF77-0660956D71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CC08CD-87CF-4544-B6FA-E723FE62F2FD}" type="pres">
      <dgm:prSet presAssocID="{ACFFB467-3ECF-4947-B1C2-DC8A55D8F1FE}" presName="hierRoot1" presStyleCnt="0">
        <dgm:presLayoutVars>
          <dgm:hierBranch val="init"/>
        </dgm:presLayoutVars>
      </dgm:prSet>
      <dgm:spPr/>
    </dgm:pt>
    <dgm:pt modelId="{1F479EC4-709F-4830-8A28-3E428019BBE1}" type="pres">
      <dgm:prSet presAssocID="{ACFFB467-3ECF-4947-B1C2-DC8A55D8F1FE}" presName="rootComposite1" presStyleCnt="0"/>
      <dgm:spPr/>
    </dgm:pt>
    <dgm:pt modelId="{139D67C8-E90B-412A-A8E2-A24E8855BF30}" type="pres">
      <dgm:prSet presAssocID="{ACFFB467-3ECF-4947-B1C2-DC8A55D8F1FE}" presName="rootText1" presStyleLbl="node0" presStyleIdx="0" presStyleCnt="2">
        <dgm:presLayoutVars>
          <dgm:chPref val="3"/>
        </dgm:presLayoutVars>
      </dgm:prSet>
      <dgm:spPr/>
    </dgm:pt>
    <dgm:pt modelId="{3AF14AF6-4957-492A-8C82-3F492D2C86C3}" type="pres">
      <dgm:prSet presAssocID="{ACFFB467-3ECF-4947-B1C2-DC8A55D8F1FE}" presName="rootConnector1" presStyleLbl="node1" presStyleIdx="0" presStyleCnt="0"/>
      <dgm:spPr/>
    </dgm:pt>
    <dgm:pt modelId="{53C1E12A-CE48-4DF1-88E6-93930D855A10}" type="pres">
      <dgm:prSet presAssocID="{ACFFB467-3ECF-4947-B1C2-DC8A55D8F1FE}" presName="hierChild2" presStyleCnt="0"/>
      <dgm:spPr/>
    </dgm:pt>
    <dgm:pt modelId="{7B5D7058-E073-4DC8-AB1A-2F3A61554F9B}" type="pres">
      <dgm:prSet presAssocID="{A1DCE1C4-1F51-4668-BD41-40F289EFF898}" presName="Name64" presStyleLbl="parChTrans1D2" presStyleIdx="0" presStyleCnt="3"/>
      <dgm:spPr/>
    </dgm:pt>
    <dgm:pt modelId="{CA25D62F-2E0B-4BF6-95E4-218248123096}" type="pres">
      <dgm:prSet presAssocID="{6E2E2CE0-F42E-4CCA-A506-0011C4AB1DB5}" presName="hierRoot2" presStyleCnt="0">
        <dgm:presLayoutVars>
          <dgm:hierBranch val="init"/>
        </dgm:presLayoutVars>
      </dgm:prSet>
      <dgm:spPr/>
    </dgm:pt>
    <dgm:pt modelId="{4A5AD5CF-C495-492D-938B-B54473F00F78}" type="pres">
      <dgm:prSet presAssocID="{6E2E2CE0-F42E-4CCA-A506-0011C4AB1DB5}" presName="rootComposite" presStyleCnt="0"/>
      <dgm:spPr/>
    </dgm:pt>
    <dgm:pt modelId="{65201598-5D4C-4FBF-BF18-0294640507B5}" type="pres">
      <dgm:prSet presAssocID="{6E2E2CE0-F42E-4CCA-A506-0011C4AB1DB5}" presName="rootText" presStyleLbl="node2" presStyleIdx="0" presStyleCnt="3">
        <dgm:presLayoutVars>
          <dgm:chPref val="3"/>
        </dgm:presLayoutVars>
      </dgm:prSet>
      <dgm:spPr/>
    </dgm:pt>
    <dgm:pt modelId="{40FD2421-CCC2-4EB9-A199-68A807C54443}" type="pres">
      <dgm:prSet presAssocID="{6E2E2CE0-F42E-4CCA-A506-0011C4AB1DB5}" presName="rootConnector" presStyleLbl="node2" presStyleIdx="0" presStyleCnt="3"/>
      <dgm:spPr/>
    </dgm:pt>
    <dgm:pt modelId="{321E774C-C1EC-41FC-8100-57202FAC54F7}" type="pres">
      <dgm:prSet presAssocID="{6E2E2CE0-F42E-4CCA-A506-0011C4AB1DB5}" presName="hierChild4" presStyleCnt="0"/>
      <dgm:spPr/>
    </dgm:pt>
    <dgm:pt modelId="{96718353-2295-481B-A315-42364BC56751}" type="pres">
      <dgm:prSet presAssocID="{6E2E2CE0-F42E-4CCA-A506-0011C4AB1DB5}" presName="hierChild5" presStyleCnt="0"/>
      <dgm:spPr/>
    </dgm:pt>
    <dgm:pt modelId="{C65E845D-1F5F-4454-8FEC-CF58BAFA8581}" type="pres">
      <dgm:prSet presAssocID="{B55CA725-E1C9-4553-ACAC-AC8AE867249A}" presName="Name64" presStyleLbl="parChTrans1D2" presStyleIdx="1" presStyleCnt="3"/>
      <dgm:spPr/>
    </dgm:pt>
    <dgm:pt modelId="{B91EB182-ACDB-4EA6-BBF5-5049721813C2}" type="pres">
      <dgm:prSet presAssocID="{BD69A0AC-D460-4D92-BD35-0317351AAC0E}" presName="hierRoot2" presStyleCnt="0">
        <dgm:presLayoutVars>
          <dgm:hierBranch val="init"/>
        </dgm:presLayoutVars>
      </dgm:prSet>
      <dgm:spPr/>
    </dgm:pt>
    <dgm:pt modelId="{AF47DE80-34AE-49FD-8B32-DDE9DA206A89}" type="pres">
      <dgm:prSet presAssocID="{BD69A0AC-D460-4D92-BD35-0317351AAC0E}" presName="rootComposite" presStyleCnt="0"/>
      <dgm:spPr/>
    </dgm:pt>
    <dgm:pt modelId="{520AC976-5AA9-4E7E-99F0-86E4E077CA44}" type="pres">
      <dgm:prSet presAssocID="{BD69A0AC-D460-4D92-BD35-0317351AAC0E}" presName="rootText" presStyleLbl="node2" presStyleIdx="1" presStyleCnt="3">
        <dgm:presLayoutVars>
          <dgm:chPref val="3"/>
        </dgm:presLayoutVars>
      </dgm:prSet>
      <dgm:spPr/>
    </dgm:pt>
    <dgm:pt modelId="{EE34396F-E603-43F8-AF8F-7DF053DC7E1B}" type="pres">
      <dgm:prSet presAssocID="{BD69A0AC-D460-4D92-BD35-0317351AAC0E}" presName="rootConnector" presStyleLbl="node2" presStyleIdx="1" presStyleCnt="3"/>
      <dgm:spPr/>
    </dgm:pt>
    <dgm:pt modelId="{A67214C3-EA1A-4ECE-8515-AFB4FEE1A261}" type="pres">
      <dgm:prSet presAssocID="{BD69A0AC-D460-4D92-BD35-0317351AAC0E}" presName="hierChild4" presStyleCnt="0"/>
      <dgm:spPr/>
    </dgm:pt>
    <dgm:pt modelId="{FCC3F839-0306-4361-9E4B-DD313592136C}" type="pres">
      <dgm:prSet presAssocID="{BD69A0AC-D460-4D92-BD35-0317351AAC0E}" presName="hierChild5" presStyleCnt="0"/>
      <dgm:spPr/>
    </dgm:pt>
    <dgm:pt modelId="{EC244FA7-0144-4920-908B-F2B0B3D67DE1}" type="pres">
      <dgm:prSet presAssocID="{345D2BE6-7A25-4CB1-A40D-1C0F2B02548B}" presName="Name64" presStyleLbl="parChTrans1D2" presStyleIdx="2" presStyleCnt="3"/>
      <dgm:spPr/>
    </dgm:pt>
    <dgm:pt modelId="{FCA3E8A8-3910-46BB-B8D5-FB50BF38B720}" type="pres">
      <dgm:prSet presAssocID="{7ABFCB06-17BE-498A-9A0E-194F6CBD39B9}" presName="hierRoot2" presStyleCnt="0">
        <dgm:presLayoutVars>
          <dgm:hierBranch val="init"/>
        </dgm:presLayoutVars>
      </dgm:prSet>
      <dgm:spPr/>
    </dgm:pt>
    <dgm:pt modelId="{223334BA-4AFC-401D-9DB2-92772C0535DE}" type="pres">
      <dgm:prSet presAssocID="{7ABFCB06-17BE-498A-9A0E-194F6CBD39B9}" presName="rootComposite" presStyleCnt="0"/>
      <dgm:spPr/>
    </dgm:pt>
    <dgm:pt modelId="{F7A6470A-28C7-442E-AABE-8734D7ADA864}" type="pres">
      <dgm:prSet presAssocID="{7ABFCB06-17BE-498A-9A0E-194F6CBD39B9}" presName="rootText" presStyleLbl="node2" presStyleIdx="2" presStyleCnt="3">
        <dgm:presLayoutVars>
          <dgm:chPref val="3"/>
        </dgm:presLayoutVars>
      </dgm:prSet>
      <dgm:spPr/>
    </dgm:pt>
    <dgm:pt modelId="{26B10152-46A3-41BB-807C-E5318BD7AEBA}" type="pres">
      <dgm:prSet presAssocID="{7ABFCB06-17BE-498A-9A0E-194F6CBD39B9}" presName="rootConnector" presStyleLbl="node2" presStyleIdx="2" presStyleCnt="3"/>
      <dgm:spPr/>
    </dgm:pt>
    <dgm:pt modelId="{6003837A-FF7E-4C7F-9DC8-DF3D96558D9D}" type="pres">
      <dgm:prSet presAssocID="{7ABFCB06-17BE-498A-9A0E-194F6CBD39B9}" presName="hierChild4" presStyleCnt="0"/>
      <dgm:spPr/>
    </dgm:pt>
    <dgm:pt modelId="{92B93D43-1186-4C14-AC05-C26476CFCD2B}" type="pres">
      <dgm:prSet presAssocID="{7ABFCB06-17BE-498A-9A0E-194F6CBD39B9}" presName="hierChild5" presStyleCnt="0"/>
      <dgm:spPr/>
    </dgm:pt>
    <dgm:pt modelId="{5569D0EF-6FE0-4E10-8CF3-923279444207}" type="pres">
      <dgm:prSet presAssocID="{ACFFB467-3ECF-4947-B1C2-DC8A55D8F1FE}" presName="hierChild3" presStyleCnt="0"/>
      <dgm:spPr/>
    </dgm:pt>
    <dgm:pt modelId="{4749A06D-D6D1-477C-8D4F-D59101D999C9}" type="pres">
      <dgm:prSet presAssocID="{90261B07-9CD0-4408-A761-99DBC71DEA0E}" presName="hierRoot1" presStyleCnt="0">
        <dgm:presLayoutVars>
          <dgm:hierBranch val="init"/>
        </dgm:presLayoutVars>
      </dgm:prSet>
      <dgm:spPr/>
    </dgm:pt>
    <dgm:pt modelId="{18D2F4AE-6522-4B53-8C1B-7F7446A4F3FF}" type="pres">
      <dgm:prSet presAssocID="{90261B07-9CD0-4408-A761-99DBC71DEA0E}" presName="rootComposite1" presStyleCnt="0"/>
      <dgm:spPr/>
    </dgm:pt>
    <dgm:pt modelId="{B3ED6CE0-273F-470D-B3FE-481FB95B2F1E}" type="pres">
      <dgm:prSet presAssocID="{90261B07-9CD0-4408-A761-99DBC71DEA0E}" presName="rootText1" presStyleLbl="node0" presStyleIdx="1" presStyleCnt="2">
        <dgm:presLayoutVars>
          <dgm:chPref val="3"/>
        </dgm:presLayoutVars>
      </dgm:prSet>
      <dgm:spPr/>
    </dgm:pt>
    <dgm:pt modelId="{D599846E-87AB-45C3-8205-FA0D56B9471E}" type="pres">
      <dgm:prSet presAssocID="{90261B07-9CD0-4408-A761-99DBC71DEA0E}" presName="rootConnector1" presStyleLbl="node1" presStyleIdx="0" presStyleCnt="0"/>
      <dgm:spPr/>
    </dgm:pt>
    <dgm:pt modelId="{E11C962D-DCF0-430D-B35E-50F7020C92AC}" type="pres">
      <dgm:prSet presAssocID="{90261B07-9CD0-4408-A761-99DBC71DEA0E}" presName="hierChild2" presStyleCnt="0"/>
      <dgm:spPr/>
    </dgm:pt>
    <dgm:pt modelId="{D37C9998-544C-4C6C-A0B4-12427DAE9BCE}" type="pres">
      <dgm:prSet presAssocID="{90261B07-9CD0-4408-A761-99DBC71DEA0E}" presName="hierChild3" presStyleCnt="0"/>
      <dgm:spPr/>
    </dgm:pt>
  </dgm:ptLst>
  <dgm:cxnLst>
    <dgm:cxn modelId="{A69C8327-7A08-4E65-9D0D-FC150A8FA7A8}" srcId="{ACFFB467-3ECF-4947-B1C2-DC8A55D8F1FE}" destId="{6E2E2CE0-F42E-4CCA-A506-0011C4AB1DB5}" srcOrd="0" destOrd="0" parTransId="{A1DCE1C4-1F51-4668-BD41-40F289EFF898}" sibTransId="{DF6B101F-4BC3-4C3F-A9E8-ED06A99FDEA3}"/>
    <dgm:cxn modelId="{6DE98C6F-8A43-4D0B-8048-1344F3A5D115}" type="presOf" srcId="{345D2BE6-7A25-4CB1-A40D-1C0F2B02548B}" destId="{EC244FA7-0144-4920-908B-F2B0B3D67DE1}" srcOrd="0" destOrd="0" presId="urn:microsoft.com/office/officeart/2009/3/layout/HorizontalOrganizationChart"/>
    <dgm:cxn modelId="{823D9102-E0F0-41FF-A3F9-076A98A3FBD0}" type="presOf" srcId="{ACFFB467-3ECF-4947-B1C2-DC8A55D8F1FE}" destId="{3AF14AF6-4957-492A-8C82-3F492D2C86C3}" srcOrd="1" destOrd="0" presId="urn:microsoft.com/office/officeart/2009/3/layout/HorizontalOrganizationChart"/>
    <dgm:cxn modelId="{4D20235E-2169-4AFE-98DE-BDF51500077F}" type="presOf" srcId="{2B3393CA-3FA3-47FE-AF77-0660956D711A}" destId="{82336A87-7007-4DB0-8F17-83DE3C169B11}" srcOrd="0" destOrd="0" presId="urn:microsoft.com/office/officeart/2009/3/layout/HorizontalOrganizationChart"/>
    <dgm:cxn modelId="{02EAB618-C6D3-4C76-A0E3-30B57B08F188}" srcId="{ACFFB467-3ECF-4947-B1C2-DC8A55D8F1FE}" destId="{BD69A0AC-D460-4D92-BD35-0317351AAC0E}" srcOrd="1" destOrd="0" parTransId="{B55CA725-E1C9-4553-ACAC-AC8AE867249A}" sibTransId="{0270E401-390A-4D17-B012-E31B5DABA745}"/>
    <dgm:cxn modelId="{3FBF1CC5-2E88-4FE6-8C54-6CEAB1C52C9D}" type="presOf" srcId="{BD69A0AC-D460-4D92-BD35-0317351AAC0E}" destId="{520AC976-5AA9-4E7E-99F0-86E4E077CA44}" srcOrd="0" destOrd="0" presId="urn:microsoft.com/office/officeart/2009/3/layout/HorizontalOrganizationChart"/>
    <dgm:cxn modelId="{A1BC7FA6-F520-45A4-9199-3E5C469795EE}" srcId="{ACFFB467-3ECF-4947-B1C2-DC8A55D8F1FE}" destId="{7ABFCB06-17BE-498A-9A0E-194F6CBD39B9}" srcOrd="2" destOrd="0" parTransId="{345D2BE6-7A25-4CB1-A40D-1C0F2B02548B}" sibTransId="{D3F6BC4D-9BB8-412B-BD62-6EE6D66C6CD3}"/>
    <dgm:cxn modelId="{2DA880B4-0382-4C2B-83B3-9964583511F7}" type="presOf" srcId="{6E2E2CE0-F42E-4CCA-A506-0011C4AB1DB5}" destId="{40FD2421-CCC2-4EB9-A199-68A807C54443}" srcOrd="1" destOrd="0" presId="urn:microsoft.com/office/officeart/2009/3/layout/HorizontalOrganizationChart"/>
    <dgm:cxn modelId="{C6E769DC-DF64-4A01-A520-0AC811BAF99C}" type="presOf" srcId="{7ABFCB06-17BE-498A-9A0E-194F6CBD39B9}" destId="{26B10152-46A3-41BB-807C-E5318BD7AEBA}" srcOrd="1" destOrd="0" presId="urn:microsoft.com/office/officeart/2009/3/layout/HorizontalOrganizationChart"/>
    <dgm:cxn modelId="{395B7ABE-F807-494B-AC45-809D129708FD}" type="presOf" srcId="{BD69A0AC-D460-4D92-BD35-0317351AAC0E}" destId="{EE34396F-E603-43F8-AF8F-7DF053DC7E1B}" srcOrd="1" destOrd="0" presId="urn:microsoft.com/office/officeart/2009/3/layout/HorizontalOrganizationChart"/>
    <dgm:cxn modelId="{979ABD97-FC49-47C6-8E1E-994B40895A4C}" type="presOf" srcId="{90261B07-9CD0-4408-A761-99DBC71DEA0E}" destId="{B3ED6CE0-273F-470D-B3FE-481FB95B2F1E}" srcOrd="0" destOrd="0" presId="urn:microsoft.com/office/officeart/2009/3/layout/HorizontalOrganizationChart"/>
    <dgm:cxn modelId="{116B6474-F5C2-42AE-A1B9-1DC73FEC9619}" srcId="{2B3393CA-3FA3-47FE-AF77-0660956D711A}" destId="{90261B07-9CD0-4408-A761-99DBC71DEA0E}" srcOrd="1" destOrd="0" parTransId="{AEF43665-5DF2-4D6A-8C91-D464A54BC51A}" sibTransId="{97CF50E1-72D2-4DE1-BF5E-21A6E49DFCC5}"/>
    <dgm:cxn modelId="{7D5D1BB6-C201-426E-94F4-AA3D77257C1F}" type="presOf" srcId="{B55CA725-E1C9-4553-ACAC-AC8AE867249A}" destId="{C65E845D-1F5F-4454-8FEC-CF58BAFA8581}" srcOrd="0" destOrd="0" presId="urn:microsoft.com/office/officeart/2009/3/layout/HorizontalOrganizationChart"/>
    <dgm:cxn modelId="{9B0197B6-D438-41D8-97A0-60616FA2DF54}" type="presOf" srcId="{A1DCE1C4-1F51-4668-BD41-40F289EFF898}" destId="{7B5D7058-E073-4DC8-AB1A-2F3A61554F9B}" srcOrd="0" destOrd="0" presId="urn:microsoft.com/office/officeart/2009/3/layout/HorizontalOrganizationChart"/>
    <dgm:cxn modelId="{5340046F-DEE9-40E8-BDDE-5DC52CDB0A6E}" type="presOf" srcId="{ACFFB467-3ECF-4947-B1C2-DC8A55D8F1FE}" destId="{139D67C8-E90B-412A-A8E2-A24E8855BF30}" srcOrd="0" destOrd="0" presId="urn:microsoft.com/office/officeart/2009/3/layout/HorizontalOrganizationChart"/>
    <dgm:cxn modelId="{5E7767EF-1E7C-43DC-AEC7-83BB08886B13}" type="presOf" srcId="{6E2E2CE0-F42E-4CCA-A506-0011C4AB1DB5}" destId="{65201598-5D4C-4FBF-BF18-0294640507B5}" srcOrd="0" destOrd="0" presId="urn:microsoft.com/office/officeart/2009/3/layout/HorizontalOrganizationChart"/>
    <dgm:cxn modelId="{E6C99438-3F96-4854-AE56-C5BB5217159C}" type="presOf" srcId="{7ABFCB06-17BE-498A-9A0E-194F6CBD39B9}" destId="{F7A6470A-28C7-442E-AABE-8734D7ADA864}" srcOrd="0" destOrd="0" presId="urn:microsoft.com/office/officeart/2009/3/layout/HorizontalOrganizationChart"/>
    <dgm:cxn modelId="{338786C3-BC28-4667-BD05-F0500FC1B101}" type="presOf" srcId="{90261B07-9CD0-4408-A761-99DBC71DEA0E}" destId="{D599846E-87AB-45C3-8205-FA0D56B9471E}" srcOrd="1" destOrd="0" presId="urn:microsoft.com/office/officeart/2009/3/layout/HorizontalOrganizationChart"/>
    <dgm:cxn modelId="{BEE8D399-FCBF-4867-B06E-65EE7594AD13}" srcId="{2B3393CA-3FA3-47FE-AF77-0660956D711A}" destId="{ACFFB467-3ECF-4947-B1C2-DC8A55D8F1FE}" srcOrd="0" destOrd="0" parTransId="{F15779D8-CC51-4D69-88BC-C42C04BCE452}" sibTransId="{1E05505D-1B1F-470A-A7F1-A839F9502149}"/>
    <dgm:cxn modelId="{551A5D24-0E69-45FF-B688-72D50A981F70}" type="presParOf" srcId="{82336A87-7007-4DB0-8F17-83DE3C169B11}" destId="{5ECC08CD-87CF-4544-B6FA-E723FE62F2FD}" srcOrd="0" destOrd="0" presId="urn:microsoft.com/office/officeart/2009/3/layout/HorizontalOrganizationChart"/>
    <dgm:cxn modelId="{2D413057-0754-47CA-BB53-2960CBFC0CCA}" type="presParOf" srcId="{5ECC08CD-87CF-4544-B6FA-E723FE62F2FD}" destId="{1F479EC4-709F-4830-8A28-3E428019BBE1}" srcOrd="0" destOrd="0" presId="urn:microsoft.com/office/officeart/2009/3/layout/HorizontalOrganizationChart"/>
    <dgm:cxn modelId="{3C5A6C64-D3DD-4B6D-A5E2-B4D990D2FAA9}" type="presParOf" srcId="{1F479EC4-709F-4830-8A28-3E428019BBE1}" destId="{139D67C8-E90B-412A-A8E2-A24E8855BF30}" srcOrd="0" destOrd="0" presId="urn:microsoft.com/office/officeart/2009/3/layout/HorizontalOrganizationChart"/>
    <dgm:cxn modelId="{C115B322-810E-4022-8080-49ECE5EE6B41}" type="presParOf" srcId="{1F479EC4-709F-4830-8A28-3E428019BBE1}" destId="{3AF14AF6-4957-492A-8C82-3F492D2C86C3}" srcOrd="1" destOrd="0" presId="urn:microsoft.com/office/officeart/2009/3/layout/HorizontalOrganizationChart"/>
    <dgm:cxn modelId="{D658C8FC-CD1E-45F0-AA88-220C7B5AC1F8}" type="presParOf" srcId="{5ECC08CD-87CF-4544-B6FA-E723FE62F2FD}" destId="{53C1E12A-CE48-4DF1-88E6-93930D855A10}" srcOrd="1" destOrd="0" presId="urn:microsoft.com/office/officeart/2009/3/layout/HorizontalOrganizationChart"/>
    <dgm:cxn modelId="{53601720-99F9-42DD-BDFD-113AC48B64C9}" type="presParOf" srcId="{53C1E12A-CE48-4DF1-88E6-93930D855A10}" destId="{7B5D7058-E073-4DC8-AB1A-2F3A61554F9B}" srcOrd="0" destOrd="0" presId="urn:microsoft.com/office/officeart/2009/3/layout/HorizontalOrganizationChart"/>
    <dgm:cxn modelId="{4D47B9FB-0318-4F9C-A538-921EFDC58326}" type="presParOf" srcId="{53C1E12A-CE48-4DF1-88E6-93930D855A10}" destId="{CA25D62F-2E0B-4BF6-95E4-218248123096}" srcOrd="1" destOrd="0" presId="urn:microsoft.com/office/officeart/2009/3/layout/HorizontalOrganizationChart"/>
    <dgm:cxn modelId="{4BDDAA87-C381-44B3-8474-9BDE1950AA40}" type="presParOf" srcId="{CA25D62F-2E0B-4BF6-95E4-218248123096}" destId="{4A5AD5CF-C495-492D-938B-B54473F00F78}" srcOrd="0" destOrd="0" presId="urn:microsoft.com/office/officeart/2009/3/layout/HorizontalOrganizationChart"/>
    <dgm:cxn modelId="{80E06812-8C30-4F21-B1C7-888C9BD4042F}" type="presParOf" srcId="{4A5AD5CF-C495-492D-938B-B54473F00F78}" destId="{65201598-5D4C-4FBF-BF18-0294640507B5}" srcOrd="0" destOrd="0" presId="urn:microsoft.com/office/officeart/2009/3/layout/HorizontalOrganizationChart"/>
    <dgm:cxn modelId="{D35F4E6F-35F4-40A6-9726-DBE84B542821}" type="presParOf" srcId="{4A5AD5CF-C495-492D-938B-B54473F00F78}" destId="{40FD2421-CCC2-4EB9-A199-68A807C54443}" srcOrd="1" destOrd="0" presId="urn:microsoft.com/office/officeart/2009/3/layout/HorizontalOrganizationChart"/>
    <dgm:cxn modelId="{3212FC44-65B1-4623-840C-A380BBE9D29A}" type="presParOf" srcId="{CA25D62F-2E0B-4BF6-95E4-218248123096}" destId="{321E774C-C1EC-41FC-8100-57202FAC54F7}" srcOrd="1" destOrd="0" presId="urn:microsoft.com/office/officeart/2009/3/layout/HorizontalOrganizationChart"/>
    <dgm:cxn modelId="{ED626522-1363-4F3E-9B7A-D0AEC4E619D0}" type="presParOf" srcId="{CA25D62F-2E0B-4BF6-95E4-218248123096}" destId="{96718353-2295-481B-A315-42364BC56751}" srcOrd="2" destOrd="0" presId="urn:microsoft.com/office/officeart/2009/3/layout/HorizontalOrganizationChart"/>
    <dgm:cxn modelId="{F6FF907D-3F25-486B-B5E0-50AED8FFBEB8}" type="presParOf" srcId="{53C1E12A-CE48-4DF1-88E6-93930D855A10}" destId="{C65E845D-1F5F-4454-8FEC-CF58BAFA8581}" srcOrd="2" destOrd="0" presId="urn:microsoft.com/office/officeart/2009/3/layout/HorizontalOrganizationChart"/>
    <dgm:cxn modelId="{8CDF8A01-00A6-4C37-BC3D-B5BEC72715D6}" type="presParOf" srcId="{53C1E12A-CE48-4DF1-88E6-93930D855A10}" destId="{B91EB182-ACDB-4EA6-BBF5-5049721813C2}" srcOrd="3" destOrd="0" presId="urn:microsoft.com/office/officeart/2009/3/layout/HorizontalOrganizationChart"/>
    <dgm:cxn modelId="{83F4393F-F146-4F3F-94D7-F975D00CDB3C}" type="presParOf" srcId="{B91EB182-ACDB-4EA6-BBF5-5049721813C2}" destId="{AF47DE80-34AE-49FD-8B32-DDE9DA206A89}" srcOrd="0" destOrd="0" presId="urn:microsoft.com/office/officeart/2009/3/layout/HorizontalOrganizationChart"/>
    <dgm:cxn modelId="{8B1A17F5-A163-44AE-9825-D625C441B585}" type="presParOf" srcId="{AF47DE80-34AE-49FD-8B32-DDE9DA206A89}" destId="{520AC976-5AA9-4E7E-99F0-86E4E077CA44}" srcOrd="0" destOrd="0" presId="urn:microsoft.com/office/officeart/2009/3/layout/HorizontalOrganizationChart"/>
    <dgm:cxn modelId="{1A13AD84-703E-4310-9F36-6B39AA46D56D}" type="presParOf" srcId="{AF47DE80-34AE-49FD-8B32-DDE9DA206A89}" destId="{EE34396F-E603-43F8-AF8F-7DF053DC7E1B}" srcOrd="1" destOrd="0" presId="urn:microsoft.com/office/officeart/2009/3/layout/HorizontalOrganizationChart"/>
    <dgm:cxn modelId="{FE874076-C56F-4970-A270-0C0837CC1858}" type="presParOf" srcId="{B91EB182-ACDB-4EA6-BBF5-5049721813C2}" destId="{A67214C3-EA1A-4ECE-8515-AFB4FEE1A261}" srcOrd="1" destOrd="0" presId="urn:microsoft.com/office/officeart/2009/3/layout/HorizontalOrganizationChart"/>
    <dgm:cxn modelId="{9821EAFA-6283-4A1A-8B72-F724E9826107}" type="presParOf" srcId="{B91EB182-ACDB-4EA6-BBF5-5049721813C2}" destId="{FCC3F839-0306-4361-9E4B-DD313592136C}" srcOrd="2" destOrd="0" presId="urn:microsoft.com/office/officeart/2009/3/layout/HorizontalOrganizationChart"/>
    <dgm:cxn modelId="{0203F069-D1BE-4B89-84DC-C7BC2A6E2F70}" type="presParOf" srcId="{53C1E12A-CE48-4DF1-88E6-93930D855A10}" destId="{EC244FA7-0144-4920-908B-F2B0B3D67DE1}" srcOrd="4" destOrd="0" presId="urn:microsoft.com/office/officeart/2009/3/layout/HorizontalOrganizationChart"/>
    <dgm:cxn modelId="{E77592C9-C7AA-45FB-BDF9-6EB040421789}" type="presParOf" srcId="{53C1E12A-CE48-4DF1-88E6-93930D855A10}" destId="{FCA3E8A8-3910-46BB-B8D5-FB50BF38B720}" srcOrd="5" destOrd="0" presId="urn:microsoft.com/office/officeart/2009/3/layout/HorizontalOrganizationChart"/>
    <dgm:cxn modelId="{2EE408A2-1CE7-4E56-8D10-95EA9FF07875}" type="presParOf" srcId="{FCA3E8A8-3910-46BB-B8D5-FB50BF38B720}" destId="{223334BA-4AFC-401D-9DB2-92772C0535DE}" srcOrd="0" destOrd="0" presId="urn:microsoft.com/office/officeart/2009/3/layout/HorizontalOrganizationChart"/>
    <dgm:cxn modelId="{65B206AC-2970-4E3B-AEEE-105DD549A901}" type="presParOf" srcId="{223334BA-4AFC-401D-9DB2-92772C0535DE}" destId="{F7A6470A-28C7-442E-AABE-8734D7ADA864}" srcOrd="0" destOrd="0" presId="urn:microsoft.com/office/officeart/2009/3/layout/HorizontalOrganizationChart"/>
    <dgm:cxn modelId="{0E754924-1004-40CA-BAAE-023C61869820}" type="presParOf" srcId="{223334BA-4AFC-401D-9DB2-92772C0535DE}" destId="{26B10152-46A3-41BB-807C-E5318BD7AEBA}" srcOrd="1" destOrd="0" presId="urn:microsoft.com/office/officeart/2009/3/layout/HorizontalOrganizationChart"/>
    <dgm:cxn modelId="{D59065BD-C228-4865-9D28-7C7D4E106EF6}" type="presParOf" srcId="{FCA3E8A8-3910-46BB-B8D5-FB50BF38B720}" destId="{6003837A-FF7E-4C7F-9DC8-DF3D96558D9D}" srcOrd="1" destOrd="0" presId="urn:microsoft.com/office/officeart/2009/3/layout/HorizontalOrganizationChart"/>
    <dgm:cxn modelId="{66721F7D-7148-434A-B2B6-552C92C3AA30}" type="presParOf" srcId="{FCA3E8A8-3910-46BB-B8D5-FB50BF38B720}" destId="{92B93D43-1186-4C14-AC05-C26476CFCD2B}" srcOrd="2" destOrd="0" presId="urn:microsoft.com/office/officeart/2009/3/layout/HorizontalOrganizationChart"/>
    <dgm:cxn modelId="{ED64F770-8216-43A3-BD32-5F2E0FF35C71}" type="presParOf" srcId="{5ECC08CD-87CF-4544-B6FA-E723FE62F2FD}" destId="{5569D0EF-6FE0-4E10-8CF3-923279444207}" srcOrd="2" destOrd="0" presId="urn:microsoft.com/office/officeart/2009/3/layout/HorizontalOrganizationChart"/>
    <dgm:cxn modelId="{AC1E290F-B6A4-4B51-90A0-71447AEA50A7}" type="presParOf" srcId="{82336A87-7007-4DB0-8F17-83DE3C169B11}" destId="{4749A06D-D6D1-477C-8D4F-D59101D999C9}" srcOrd="1" destOrd="0" presId="urn:microsoft.com/office/officeart/2009/3/layout/HorizontalOrganizationChart"/>
    <dgm:cxn modelId="{35AB916A-19A3-4144-97F6-2C03F6AAE923}" type="presParOf" srcId="{4749A06D-D6D1-477C-8D4F-D59101D999C9}" destId="{18D2F4AE-6522-4B53-8C1B-7F7446A4F3FF}" srcOrd="0" destOrd="0" presId="urn:microsoft.com/office/officeart/2009/3/layout/HorizontalOrganizationChart"/>
    <dgm:cxn modelId="{669AAE07-2837-42A7-B1F0-4B5E586983D3}" type="presParOf" srcId="{18D2F4AE-6522-4B53-8C1B-7F7446A4F3FF}" destId="{B3ED6CE0-273F-470D-B3FE-481FB95B2F1E}" srcOrd="0" destOrd="0" presId="urn:microsoft.com/office/officeart/2009/3/layout/HorizontalOrganizationChart"/>
    <dgm:cxn modelId="{A5C338A3-F9BF-4E02-9C31-F1A109C57E5D}" type="presParOf" srcId="{18D2F4AE-6522-4B53-8C1B-7F7446A4F3FF}" destId="{D599846E-87AB-45C3-8205-FA0D56B9471E}" srcOrd="1" destOrd="0" presId="urn:microsoft.com/office/officeart/2009/3/layout/HorizontalOrganizationChart"/>
    <dgm:cxn modelId="{A89F6297-78DC-4212-86B9-D5DB3FD39EDA}" type="presParOf" srcId="{4749A06D-D6D1-477C-8D4F-D59101D999C9}" destId="{E11C962D-DCF0-430D-B35E-50F7020C92AC}" srcOrd="1" destOrd="0" presId="urn:microsoft.com/office/officeart/2009/3/layout/HorizontalOrganizationChart"/>
    <dgm:cxn modelId="{64C29704-25B2-429B-916D-2A530BDAC21E}" type="presParOf" srcId="{4749A06D-D6D1-477C-8D4F-D59101D999C9}" destId="{D37C9998-544C-4C6C-A0B4-12427DAE9BC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4F110-293E-421C-AF43-982D3E809F38}" type="doc">
      <dgm:prSet loTypeId="urn:microsoft.com/office/officeart/2009/3/layout/SubStepProcess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DEE2D62-3149-487A-8BD0-1305FEE81B55}">
      <dgm:prSet custT="1"/>
      <dgm:spPr>
        <a:solidFill>
          <a:srgbClr val="00206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rtl="0"/>
          <a:r>
            <a:rPr 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оттокам в инвестиционной деятельности </a:t>
          </a:r>
          <a:endParaRPr lang="ru-RU" sz="20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20C3F-9E87-4E17-A010-28A7ED11A62D}" type="parTrans" cxnId="{37D3D38D-668C-4874-AC08-82684D12EE5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06F40-1332-4E86-BE66-EDD10B097DA2}" type="sibTrans" cxnId="{37D3D38D-668C-4874-AC08-82684D12EE5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48639-EC1C-4A40-AB2B-99BFE8BD9E78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капитальные вложения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B8F85-31F7-49FC-8621-481324F41F8D}" type="parTrans" cxnId="{C3C223D0-F068-4AFF-A15A-5593B0B022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8ABD2-89B1-410D-8977-B3C0ECE71467}" type="sibTrans" cxnId="{C3C223D0-F068-4AFF-A15A-5593B0B022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6B2B5-C7E9-4C99-B2F8-A3C4754E58BD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пусконаладочные работы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300AE-C963-448A-9340-6D820BD58D52}" type="parTrans" cxnId="{E42DF827-AADC-4A91-8C17-D67CB3967FE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69162-994A-4D4A-9A43-37821A1B7FE7}" type="sibTrans" cxnId="{E42DF827-AADC-4A91-8C17-D67CB3967FE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064FD-C027-4631-AB9A-D8AACB24E45B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ликвидационные расходы в конце жизненного цикла проекта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59C06-BD6A-41EA-9B15-8B1A6AC9192C}" type="parTrans" cxnId="{502E5C36-0C43-4D73-A703-617514CC6D7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32F5A-5FD6-4C3F-988F-50C5C93913C5}" type="sibTrans" cxnId="{502E5C36-0C43-4D73-A703-617514CC6D7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D1CA0-90AD-4DB5-A1D7-715D7519151E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увеличение оборотного капитала и средства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3D489-A180-4E53-8353-CCA18129BB99}" type="parTrans" cxnId="{0643BEB7-3C20-4C22-9145-C25924AAB95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4E86D-4C80-4A1D-BEF6-FF2B2FC21974}" type="sibTrans" cxnId="{0643BEB7-3C20-4C22-9145-C25924AAB95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B29F0-298A-4A8F-9EF2-5095EDDBA27B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вложенные в дополнительные фонды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E4A72-7ECD-41DF-BC24-5F3D154A60A9}" type="parTrans" cxnId="{31336F1C-87A9-4D35-A841-ADFF43E6A0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6CB06-32FF-42F3-AF76-7449BA178E1C}" type="sibTrans" cxnId="{31336F1C-87A9-4D35-A841-ADFF43E6A0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1AEF3-62C5-4A0D-9D31-1FBEDE53C28B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Последние выражают вложения части положительного сальдо суммарного денежного потока на депозиты в банках или в долговые ценные бумаги с целью получения процентного дохода. 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8D1B4-BA1B-4BC1-B99E-FFA8B847E383}" type="parTrans" cxnId="{8C458927-1C76-4E1F-93A2-50B6152B04F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44D5C-E456-49F3-8B27-ACC99B1DABF3}" type="sibTrans" cxnId="{8C458927-1C76-4E1F-93A2-50B6152B04F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F30D7-669E-471C-B029-0884919EDABC}" type="pres">
      <dgm:prSet presAssocID="{7174F110-293E-421C-AF43-982D3E809F38}" presName="Name0" presStyleCnt="0">
        <dgm:presLayoutVars>
          <dgm:chMax val="7"/>
          <dgm:dir/>
          <dgm:animOne val="branch"/>
        </dgm:presLayoutVars>
      </dgm:prSet>
      <dgm:spPr/>
    </dgm:pt>
    <dgm:pt modelId="{92B2DBE7-57BA-48A5-87B8-A994047F9592}" type="pres">
      <dgm:prSet presAssocID="{2DEE2D62-3149-487A-8BD0-1305FEE81B55}" presName="parTx1" presStyleLbl="node1" presStyleIdx="0" presStyleCnt="2"/>
      <dgm:spPr/>
    </dgm:pt>
    <dgm:pt modelId="{52B0B418-13C9-418F-B1DF-C5854A03BAA6}" type="pres">
      <dgm:prSet presAssocID="{2DEE2D62-3149-487A-8BD0-1305FEE81B55}" presName="spPre1" presStyleCnt="0"/>
      <dgm:spPr/>
    </dgm:pt>
    <dgm:pt modelId="{E4E85C68-E355-4217-A90D-B89C98910190}" type="pres">
      <dgm:prSet presAssocID="{2DEE2D62-3149-487A-8BD0-1305FEE81B55}" presName="chLin1" presStyleCnt="0"/>
      <dgm:spPr/>
    </dgm:pt>
    <dgm:pt modelId="{651D72A1-86B7-490B-ADD2-7C3AA9EB5F9C}" type="pres">
      <dgm:prSet presAssocID="{59EB8F85-31F7-49FC-8621-481324F41F8D}" presName="Name11" presStyleLbl="parChTrans1D1" presStyleIdx="0" presStyleCnt="20"/>
      <dgm:spPr/>
    </dgm:pt>
    <dgm:pt modelId="{F654614F-C437-4587-B5F9-EC6934EBAC49}" type="pres">
      <dgm:prSet presAssocID="{59EB8F85-31F7-49FC-8621-481324F41F8D}" presName="Name31" presStyleLbl="parChTrans1D1" presStyleIdx="1" presStyleCnt="20"/>
      <dgm:spPr/>
    </dgm:pt>
    <dgm:pt modelId="{0E3D19D2-EB91-426E-882E-598FA2C47C00}" type="pres">
      <dgm:prSet presAssocID="{B3148639-EC1C-4A40-AB2B-99BFE8BD9E78}" presName="txAndLines1" presStyleCnt="0"/>
      <dgm:spPr/>
    </dgm:pt>
    <dgm:pt modelId="{8F449ABE-B26C-40C1-B833-0C5B1049AA4C}" type="pres">
      <dgm:prSet presAssocID="{B3148639-EC1C-4A40-AB2B-99BFE8BD9E78}" presName="anchor1" presStyleCnt="0"/>
      <dgm:spPr/>
    </dgm:pt>
    <dgm:pt modelId="{92317DDA-044E-464D-A178-DD77DFF9118F}" type="pres">
      <dgm:prSet presAssocID="{B3148639-EC1C-4A40-AB2B-99BFE8BD9E78}" presName="backup1" presStyleCnt="0"/>
      <dgm:spPr/>
    </dgm:pt>
    <dgm:pt modelId="{7A0D402D-5363-4379-8FC3-B92637FD41FB}" type="pres">
      <dgm:prSet presAssocID="{B3148639-EC1C-4A40-AB2B-99BFE8BD9E78}" presName="preLine1" presStyleLbl="parChTrans1D1" presStyleIdx="2" presStyleCnt="20"/>
      <dgm:spPr/>
    </dgm:pt>
    <dgm:pt modelId="{D4415980-47C7-4601-A49B-E32E87D555B1}" type="pres">
      <dgm:prSet presAssocID="{B3148639-EC1C-4A40-AB2B-99BFE8BD9E78}" presName="desTx1" presStyleLbl="revTx" presStyleIdx="0" presStyleCnt="0">
        <dgm:presLayoutVars>
          <dgm:bulletEnabled val="1"/>
        </dgm:presLayoutVars>
      </dgm:prSet>
      <dgm:spPr/>
    </dgm:pt>
    <dgm:pt modelId="{A6DF7C03-88A1-443E-9B3E-889219FA4271}" type="pres">
      <dgm:prSet presAssocID="{B3148639-EC1C-4A40-AB2B-99BFE8BD9E78}" presName="postLine1" presStyleLbl="parChTrans1D1" presStyleIdx="3" presStyleCnt="20"/>
      <dgm:spPr/>
    </dgm:pt>
    <dgm:pt modelId="{37099081-0931-4516-B66D-7B13525C3A06}" type="pres">
      <dgm:prSet presAssocID="{F05300AE-C963-448A-9340-6D820BD58D52}" presName="Name11" presStyleLbl="parChTrans1D1" presStyleIdx="4" presStyleCnt="20"/>
      <dgm:spPr/>
    </dgm:pt>
    <dgm:pt modelId="{FEED4FCA-F8BA-4020-A576-068625455E27}" type="pres">
      <dgm:prSet presAssocID="{F05300AE-C963-448A-9340-6D820BD58D52}" presName="Name31" presStyleLbl="parChTrans1D1" presStyleIdx="5" presStyleCnt="20"/>
      <dgm:spPr/>
    </dgm:pt>
    <dgm:pt modelId="{0D5F0DF6-4A8E-4D4B-A0B2-47D27AD61AD7}" type="pres">
      <dgm:prSet presAssocID="{6E36B2B5-C7E9-4C99-B2F8-A3C4754E58BD}" presName="txAndLines1" presStyleCnt="0"/>
      <dgm:spPr/>
    </dgm:pt>
    <dgm:pt modelId="{62597253-6BBE-45DD-A4C2-F118AF02D5E6}" type="pres">
      <dgm:prSet presAssocID="{6E36B2B5-C7E9-4C99-B2F8-A3C4754E58BD}" presName="anchor1" presStyleCnt="0"/>
      <dgm:spPr/>
    </dgm:pt>
    <dgm:pt modelId="{752DA4F4-9670-46BB-9ABB-E70F647E957F}" type="pres">
      <dgm:prSet presAssocID="{6E36B2B5-C7E9-4C99-B2F8-A3C4754E58BD}" presName="backup1" presStyleCnt="0"/>
      <dgm:spPr/>
    </dgm:pt>
    <dgm:pt modelId="{D650D96D-C455-4998-A82A-0351D861F81F}" type="pres">
      <dgm:prSet presAssocID="{6E36B2B5-C7E9-4C99-B2F8-A3C4754E58BD}" presName="preLine1" presStyleLbl="parChTrans1D1" presStyleIdx="6" presStyleCnt="20"/>
      <dgm:spPr/>
    </dgm:pt>
    <dgm:pt modelId="{B08A2588-28A2-4745-B2F2-8520CDA4CC58}" type="pres">
      <dgm:prSet presAssocID="{6E36B2B5-C7E9-4C99-B2F8-A3C4754E58BD}" presName="desTx1" presStyleLbl="revTx" presStyleIdx="0" presStyleCnt="0">
        <dgm:presLayoutVars>
          <dgm:bulletEnabled val="1"/>
        </dgm:presLayoutVars>
      </dgm:prSet>
      <dgm:spPr/>
    </dgm:pt>
    <dgm:pt modelId="{B63CDBB9-6963-4B2A-9309-547B00ECDA45}" type="pres">
      <dgm:prSet presAssocID="{6E36B2B5-C7E9-4C99-B2F8-A3C4754E58BD}" presName="postLine1" presStyleLbl="parChTrans1D1" presStyleIdx="7" presStyleCnt="20"/>
      <dgm:spPr/>
    </dgm:pt>
    <dgm:pt modelId="{EBE9A8C5-3232-4561-B824-CF2C3C39B09E}" type="pres">
      <dgm:prSet presAssocID="{30859C06-BD6A-41EA-9B15-8B1A6AC9192C}" presName="Name11" presStyleLbl="parChTrans1D1" presStyleIdx="8" presStyleCnt="20"/>
      <dgm:spPr/>
    </dgm:pt>
    <dgm:pt modelId="{7DFE63F0-34C8-452D-94B0-EE1CBAFDDEC3}" type="pres">
      <dgm:prSet presAssocID="{30859C06-BD6A-41EA-9B15-8B1A6AC9192C}" presName="Name31" presStyleLbl="parChTrans1D1" presStyleIdx="9" presStyleCnt="20"/>
      <dgm:spPr/>
    </dgm:pt>
    <dgm:pt modelId="{0736E732-A1A3-40EE-8CF8-28122BC1B321}" type="pres">
      <dgm:prSet presAssocID="{A49064FD-C027-4631-AB9A-D8AACB24E45B}" presName="txAndLines1" presStyleCnt="0"/>
      <dgm:spPr/>
    </dgm:pt>
    <dgm:pt modelId="{0DA3C712-8F25-4D54-AF0A-C880D3BF9A24}" type="pres">
      <dgm:prSet presAssocID="{A49064FD-C027-4631-AB9A-D8AACB24E45B}" presName="anchor1" presStyleCnt="0"/>
      <dgm:spPr/>
    </dgm:pt>
    <dgm:pt modelId="{A7C4C30A-BB7E-4B6F-B192-5E7B5FC875A7}" type="pres">
      <dgm:prSet presAssocID="{A49064FD-C027-4631-AB9A-D8AACB24E45B}" presName="backup1" presStyleCnt="0"/>
      <dgm:spPr/>
    </dgm:pt>
    <dgm:pt modelId="{8E440C21-8A36-4C39-A8FE-356F7B2FE2B8}" type="pres">
      <dgm:prSet presAssocID="{A49064FD-C027-4631-AB9A-D8AACB24E45B}" presName="preLine1" presStyleLbl="parChTrans1D1" presStyleIdx="10" presStyleCnt="20"/>
      <dgm:spPr/>
    </dgm:pt>
    <dgm:pt modelId="{7C9EBA02-D5A2-4113-8C83-4321EEC768E1}" type="pres">
      <dgm:prSet presAssocID="{A49064FD-C027-4631-AB9A-D8AACB24E45B}" presName="desTx1" presStyleLbl="revTx" presStyleIdx="0" presStyleCnt="0">
        <dgm:presLayoutVars>
          <dgm:bulletEnabled val="1"/>
        </dgm:presLayoutVars>
      </dgm:prSet>
      <dgm:spPr/>
    </dgm:pt>
    <dgm:pt modelId="{26B53712-A245-4068-A59E-6C1471D0B6D9}" type="pres">
      <dgm:prSet presAssocID="{A49064FD-C027-4631-AB9A-D8AACB24E45B}" presName="postLine1" presStyleLbl="parChTrans1D1" presStyleIdx="11" presStyleCnt="20"/>
      <dgm:spPr/>
    </dgm:pt>
    <dgm:pt modelId="{376A6F0C-9EFC-4A13-8A4A-5F983DD0A2CB}" type="pres">
      <dgm:prSet presAssocID="{4093D489-A180-4E53-8353-CCA18129BB99}" presName="Name11" presStyleLbl="parChTrans1D1" presStyleIdx="12" presStyleCnt="20"/>
      <dgm:spPr/>
    </dgm:pt>
    <dgm:pt modelId="{E137DB63-08AB-4917-ACF7-EC50073FDC0E}" type="pres">
      <dgm:prSet presAssocID="{4093D489-A180-4E53-8353-CCA18129BB99}" presName="Name31" presStyleLbl="parChTrans1D1" presStyleIdx="13" presStyleCnt="20"/>
      <dgm:spPr/>
    </dgm:pt>
    <dgm:pt modelId="{728965C6-BB3B-48A0-BF04-9CF2C564F738}" type="pres">
      <dgm:prSet presAssocID="{A2DD1CA0-90AD-4DB5-A1D7-715D7519151E}" presName="txAndLines1" presStyleCnt="0"/>
      <dgm:spPr/>
    </dgm:pt>
    <dgm:pt modelId="{BFD2786F-A67D-449A-8145-FA6FF62A80AC}" type="pres">
      <dgm:prSet presAssocID="{A2DD1CA0-90AD-4DB5-A1D7-715D7519151E}" presName="anchor1" presStyleCnt="0"/>
      <dgm:spPr/>
    </dgm:pt>
    <dgm:pt modelId="{47B0744A-A852-4A2B-9941-BEB372CDA4D9}" type="pres">
      <dgm:prSet presAssocID="{A2DD1CA0-90AD-4DB5-A1D7-715D7519151E}" presName="backup1" presStyleCnt="0"/>
      <dgm:spPr/>
    </dgm:pt>
    <dgm:pt modelId="{6D2AB3F1-69DB-4235-9F66-107C78799D4F}" type="pres">
      <dgm:prSet presAssocID="{A2DD1CA0-90AD-4DB5-A1D7-715D7519151E}" presName="preLine1" presStyleLbl="parChTrans1D1" presStyleIdx="14" presStyleCnt="20"/>
      <dgm:spPr/>
    </dgm:pt>
    <dgm:pt modelId="{525518ED-69DB-4FAD-80CB-06A93696D11A}" type="pres">
      <dgm:prSet presAssocID="{A2DD1CA0-90AD-4DB5-A1D7-715D7519151E}" presName="desTx1" presStyleLbl="revTx" presStyleIdx="0" presStyleCnt="0">
        <dgm:presLayoutVars>
          <dgm:bulletEnabled val="1"/>
        </dgm:presLayoutVars>
      </dgm:prSet>
      <dgm:spPr/>
    </dgm:pt>
    <dgm:pt modelId="{0088818C-96CF-4C38-B78D-2894195324E0}" type="pres">
      <dgm:prSet presAssocID="{A2DD1CA0-90AD-4DB5-A1D7-715D7519151E}" presName="postLine1" presStyleLbl="parChTrans1D1" presStyleIdx="15" presStyleCnt="20"/>
      <dgm:spPr/>
    </dgm:pt>
    <dgm:pt modelId="{5C5CD454-0DA6-43F2-AC73-53D3DB9E292F}" type="pres">
      <dgm:prSet presAssocID="{B5BE4A72-7ECD-41DF-BC24-5F3D154A60A9}" presName="Name11" presStyleLbl="parChTrans1D1" presStyleIdx="16" presStyleCnt="20"/>
      <dgm:spPr/>
    </dgm:pt>
    <dgm:pt modelId="{D40C0D63-6DE7-4B79-BDDA-70D04CBADB81}" type="pres">
      <dgm:prSet presAssocID="{B5BE4A72-7ECD-41DF-BC24-5F3D154A60A9}" presName="Name31" presStyleLbl="parChTrans1D1" presStyleIdx="17" presStyleCnt="20"/>
      <dgm:spPr/>
    </dgm:pt>
    <dgm:pt modelId="{E83A9A53-B06E-4E2F-A80D-FDEAF11D1D37}" type="pres">
      <dgm:prSet presAssocID="{620B29F0-298A-4A8F-9EF2-5095EDDBA27B}" presName="txAndLines1" presStyleCnt="0"/>
      <dgm:spPr/>
    </dgm:pt>
    <dgm:pt modelId="{0B6F60F2-C58F-4793-94E4-02F3CE0C2CF5}" type="pres">
      <dgm:prSet presAssocID="{620B29F0-298A-4A8F-9EF2-5095EDDBA27B}" presName="anchor1" presStyleCnt="0"/>
      <dgm:spPr/>
    </dgm:pt>
    <dgm:pt modelId="{A2E1D947-E0CC-4752-A4F6-F63A7223DD4A}" type="pres">
      <dgm:prSet presAssocID="{620B29F0-298A-4A8F-9EF2-5095EDDBA27B}" presName="backup1" presStyleCnt="0"/>
      <dgm:spPr/>
    </dgm:pt>
    <dgm:pt modelId="{50F300E6-3026-4816-AB53-9FE067D993ED}" type="pres">
      <dgm:prSet presAssocID="{620B29F0-298A-4A8F-9EF2-5095EDDBA27B}" presName="preLine1" presStyleLbl="parChTrans1D1" presStyleIdx="18" presStyleCnt="20"/>
      <dgm:spPr/>
    </dgm:pt>
    <dgm:pt modelId="{622D0EEA-764D-45EA-BB99-71232A6B867E}" type="pres">
      <dgm:prSet presAssocID="{620B29F0-298A-4A8F-9EF2-5095EDDBA27B}" presName="desTx1" presStyleLbl="revTx" presStyleIdx="0" presStyleCnt="0">
        <dgm:presLayoutVars>
          <dgm:bulletEnabled val="1"/>
        </dgm:presLayoutVars>
      </dgm:prSet>
      <dgm:spPr/>
    </dgm:pt>
    <dgm:pt modelId="{1E3B98E1-3904-489A-B54F-2AE94CA51392}" type="pres">
      <dgm:prSet presAssocID="{620B29F0-298A-4A8F-9EF2-5095EDDBA27B}" presName="postLine1" presStyleLbl="parChTrans1D1" presStyleIdx="19" presStyleCnt="20"/>
      <dgm:spPr/>
    </dgm:pt>
    <dgm:pt modelId="{32ADD0D5-6885-416A-A830-BA63BEB8F927}" type="pres">
      <dgm:prSet presAssocID="{2DEE2D62-3149-487A-8BD0-1305FEE81B55}" presName="spPost1" presStyleCnt="0"/>
      <dgm:spPr/>
    </dgm:pt>
    <dgm:pt modelId="{463E53E5-7843-4548-8A4D-39F82091A5A3}" type="pres">
      <dgm:prSet presAssocID="{8DC1AEF3-62C5-4A0D-9D31-1FBEDE53C28B}" presName="parTx2" presStyleLbl="node1" presStyleIdx="1" presStyleCnt="2"/>
      <dgm:spPr/>
    </dgm:pt>
  </dgm:ptLst>
  <dgm:cxnLst>
    <dgm:cxn modelId="{C3C223D0-F068-4AFF-A15A-5593B0B02240}" srcId="{2DEE2D62-3149-487A-8BD0-1305FEE81B55}" destId="{B3148639-EC1C-4A40-AB2B-99BFE8BD9E78}" srcOrd="0" destOrd="0" parTransId="{59EB8F85-31F7-49FC-8621-481324F41F8D}" sibTransId="{7098ABD2-89B1-410D-8977-B3C0ECE71467}"/>
    <dgm:cxn modelId="{0643BEB7-3C20-4C22-9145-C25924AAB950}" srcId="{2DEE2D62-3149-487A-8BD0-1305FEE81B55}" destId="{A2DD1CA0-90AD-4DB5-A1D7-715D7519151E}" srcOrd="3" destOrd="0" parTransId="{4093D489-A180-4E53-8353-CCA18129BB99}" sibTransId="{4E74E86D-4C80-4A1D-BEF6-FF2B2FC21974}"/>
    <dgm:cxn modelId="{CC33C686-5733-4090-9B31-29C4CDF990CD}" type="presOf" srcId="{B3148639-EC1C-4A40-AB2B-99BFE8BD9E78}" destId="{D4415980-47C7-4601-A49B-E32E87D555B1}" srcOrd="0" destOrd="0" presId="urn:microsoft.com/office/officeart/2009/3/layout/SubStepProcess"/>
    <dgm:cxn modelId="{E19D42DC-B818-4A8D-A338-045371198CB7}" type="presOf" srcId="{7174F110-293E-421C-AF43-982D3E809F38}" destId="{D16F30D7-669E-471C-B029-0884919EDABC}" srcOrd="0" destOrd="0" presId="urn:microsoft.com/office/officeart/2009/3/layout/SubStepProcess"/>
    <dgm:cxn modelId="{E42DF827-AADC-4A91-8C17-D67CB3967FE7}" srcId="{2DEE2D62-3149-487A-8BD0-1305FEE81B55}" destId="{6E36B2B5-C7E9-4C99-B2F8-A3C4754E58BD}" srcOrd="1" destOrd="0" parTransId="{F05300AE-C963-448A-9340-6D820BD58D52}" sibTransId="{23369162-994A-4D4A-9A43-37821A1B7FE7}"/>
    <dgm:cxn modelId="{C2386D81-D76B-40C1-9901-0D13565AAA60}" type="presOf" srcId="{8DC1AEF3-62C5-4A0D-9D31-1FBEDE53C28B}" destId="{463E53E5-7843-4548-8A4D-39F82091A5A3}" srcOrd="0" destOrd="0" presId="urn:microsoft.com/office/officeart/2009/3/layout/SubStepProcess"/>
    <dgm:cxn modelId="{95BB5366-830A-476D-AAC9-9DDD768F8B64}" type="presOf" srcId="{A2DD1CA0-90AD-4DB5-A1D7-715D7519151E}" destId="{525518ED-69DB-4FAD-80CB-06A93696D11A}" srcOrd="0" destOrd="0" presId="urn:microsoft.com/office/officeart/2009/3/layout/SubStepProcess"/>
    <dgm:cxn modelId="{31336F1C-87A9-4D35-A841-ADFF43E6A0B5}" srcId="{2DEE2D62-3149-487A-8BD0-1305FEE81B55}" destId="{620B29F0-298A-4A8F-9EF2-5095EDDBA27B}" srcOrd="4" destOrd="0" parTransId="{B5BE4A72-7ECD-41DF-BC24-5F3D154A60A9}" sibTransId="{86F6CB06-32FF-42F3-AF76-7449BA178E1C}"/>
    <dgm:cxn modelId="{D3ED8D4A-D81C-478B-977C-48A9BBF603C7}" type="presOf" srcId="{620B29F0-298A-4A8F-9EF2-5095EDDBA27B}" destId="{622D0EEA-764D-45EA-BB99-71232A6B867E}" srcOrd="0" destOrd="0" presId="urn:microsoft.com/office/officeart/2009/3/layout/SubStepProcess"/>
    <dgm:cxn modelId="{B43B7543-B57E-45AD-ADC1-3FD37ECEE968}" type="presOf" srcId="{A49064FD-C027-4631-AB9A-D8AACB24E45B}" destId="{7C9EBA02-D5A2-4113-8C83-4321EEC768E1}" srcOrd="0" destOrd="0" presId="urn:microsoft.com/office/officeart/2009/3/layout/SubStepProcess"/>
    <dgm:cxn modelId="{502E5C36-0C43-4D73-A703-617514CC6D75}" srcId="{2DEE2D62-3149-487A-8BD0-1305FEE81B55}" destId="{A49064FD-C027-4631-AB9A-D8AACB24E45B}" srcOrd="2" destOrd="0" parTransId="{30859C06-BD6A-41EA-9B15-8B1A6AC9192C}" sibTransId="{D8032F5A-5FD6-4C3F-988F-50C5C93913C5}"/>
    <dgm:cxn modelId="{D9076958-E1FC-4959-99D0-1302E04DC431}" type="presOf" srcId="{2DEE2D62-3149-487A-8BD0-1305FEE81B55}" destId="{92B2DBE7-57BA-48A5-87B8-A994047F9592}" srcOrd="0" destOrd="0" presId="urn:microsoft.com/office/officeart/2009/3/layout/SubStepProcess"/>
    <dgm:cxn modelId="{8C458927-1C76-4E1F-93A2-50B6152B04FC}" srcId="{7174F110-293E-421C-AF43-982D3E809F38}" destId="{8DC1AEF3-62C5-4A0D-9D31-1FBEDE53C28B}" srcOrd="1" destOrd="0" parTransId="{E718D1B4-BA1B-4BC1-B99E-FFA8B847E383}" sibTransId="{5FF44D5C-E456-49F3-8B27-ACC99B1DABF3}"/>
    <dgm:cxn modelId="{547B43D2-9863-4769-8B32-9A6E3F017DAD}" type="presOf" srcId="{6E36B2B5-C7E9-4C99-B2F8-A3C4754E58BD}" destId="{B08A2588-28A2-4745-B2F2-8520CDA4CC58}" srcOrd="0" destOrd="0" presId="urn:microsoft.com/office/officeart/2009/3/layout/SubStepProcess"/>
    <dgm:cxn modelId="{37D3D38D-668C-4874-AC08-82684D12EE56}" srcId="{7174F110-293E-421C-AF43-982D3E809F38}" destId="{2DEE2D62-3149-487A-8BD0-1305FEE81B55}" srcOrd="0" destOrd="0" parTransId="{8EF20C3F-9E87-4E17-A010-28A7ED11A62D}" sibTransId="{E9306F40-1332-4E86-BE66-EDD10B097DA2}"/>
    <dgm:cxn modelId="{55F18997-7978-49B2-A317-040FF57A6DE5}" type="presParOf" srcId="{D16F30D7-669E-471C-B029-0884919EDABC}" destId="{92B2DBE7-57BA-48A5-87B8-A994047F9592}" srcOrd="0" destOrd="0" presId="urn:microsoft.com/office/officeart/2009/3/layout/SubStepProcess"/>
    <dgm:cxn modelId="{C82CEE30-6833-4D01-B9FD-93CBD13C268E}" type="presParOf" srcId="{D16F30D7-669E-471C-B029-0884919EDABC}" destId="{52B0B418-13C9-418F-B1DF-C5854A03BAA6}" srcOrd="1" destOrd="0" presId="urn:microsoft.com/office/officeart/2009/3/layout/SubStepProcess"/>
    <dgm:cxn modelId="{5F97BF71-9326-479F-B5F5-71663297932A}" type="presParOf" srcId="{D16F30D7-669E-471C-B029-0884919EDABC}" destId="{E4E85C68-E355-4217-A90D-B89C98910190}" srcOrd="2" destOrd="0" presId="urn:microsoft.com/office/officeart/2009/3/layout/SubStepProcess"/>
    <dgm:cxn modelId="{37B8AF0F-A87B-4929-81D4-EAB6C21EDA4C}" type="presParOf" srcId="{E4E85C68-E355-4217-A90D-B89C98910190}" destId="{651D72A1-86B7-490B-ADD2-7C3AA9EB5F9C}" srcOrd="0" destOrd="0" presId="urn:microsoft.com/office/officeart/2009/3/layout/SubStepProcess"/>
    <dgm:cxn modelId="{7AB0D386-3348-4AB7-A217-0225A55FBF1E}" type="presParOf" srcId="{E4E85C68-E355-4217-A90D-B89C98910190}" destId="{F654614F-C437-4587-B5F9-EC6934EBAC49}" srcOrd="1" destOrd="0" presId="urn:microsoft.com/office/officeart/2009/3/layout/SubStepProcess"/>
    <dgm:cxn modelId="{9426BE4B-AFD8-401F-A430-343D09BB2940}" type="presParOf" srcId="{E4E85C68-E355-4217-A90D-B89C98910190}" destId="{0E3D19D2-EB91-426E-882E-598FA2C47C00}" srcOrd="2" destOrd="0" presId="urn:microsoft.com/office/officeart/2009/3/layout/SubStepProcess"/>
    <dgm:cxn modelId="{4374B13F-D415-4A01-9277-A9D95A188E2D}" type="presParOf" srcId="{0E3D19D2-EB91-426E-882E-598FA2C47C00}" destId="{8F449ABE-B26C-40C1-B833-0C5B1049AA4C}" srcOrd="0" destOrd="0" presId="urn:microsoft.com/office/officeart/2009/3/layout/SubStepProcess"/>
    <dgm:cxn modelId="{036B753B-C3C1-4F03-9AD5-ED0E106E3410}" type="presParOf" srcId="{0E3D19D2-EB91-426E-882E-598FA2C47C00}" destId="{92317DDA-044E-464D-A178-DD77DFF9118F}" srcOrd="1" destOrd="0" presId="urn:microsoft.com/office/officeart/2009/3/layout/SubStepProcess"/>
    <dgm:cxn modelId="{35B89C5B-D215-485F-9E5E-51818A1F916C}" type="presParOf" srcId="{0E3D19D2-EB91-426E-882E-598FA2C47C00}" destId="{7A0D402D-5363-4379-8FC3-B92637FD41FB}" srcOrd="2" destOrd="0" presId="urn:microsoft.com/office/officeart/2009/3/layout/SubStepProcess"/>
    <dgm:cxn modelId="{BB5013D7-706B-4071-A186-8E56802BC2CD}" type="presParOf" srcId="{0E3D19D2-EB91-426E-882E-598FA2C47C00}" destId="{D4415980-47C7-4601-A49B-E32E87D555B1}" srcOrd="3" destOrd="0" presId="urn:microsoft.com/office/officeart/2009/3/layout/SubStepProcess"/>
    <dgm:cxn modelId="{457868F1-7873-4584-8298-6C6C04175128}" type="presParOf" srcId="{0E3D19D2-EB91-426E-882E-598FA2C47C00}" destId="{A6DF7C03-88A1-443E-9B3E-889219FA4271}" srcOrd="4" destOrd="0" presId="urn:microsoft.com/office/officeart/2009/3/layout/SubStepProcess"/>
    <dgm:cxn modelId="{A3EC640E-A519-440A-96B2-B0F81EF410AA}" type="presParOf" srcId="{E4E85C68-E355-4217-A90D-B89C98910190}" destId="{37099081-0931-4516-B66D-7B13525C3A06}" srcOrd="3" destOrd="0" presId="urn:microsoft.com/office/officeart/2009/3/layout/SubStepProcess"/>
    <dgm:cxn modelId="{CAEF7A25-35C8-44B7-A8C1-9EE260739DED}" type="presParOf" srcId="{E4E85C68-E355-4217-A90D-B89C98910190}" destId="{FEED4FCA-F8BA-4020-A576-068625455E27}" srcOrd="4" destOrd="0" presId="urn:microsoft.com/office/officeart/2009/3/layout/SubStepProcess"/>
    <dgm:cxn modelId="{32745636-8A3B-47B1-9509-A38A83ED43EB}" type="presParOf" srcId="{E4E85C68-E355-4217-A90D-B89C98910190}" destId="{0D5F0DF6-4A8E-4D4B-A0B2-47D27AD61AD7}" srcOrd="5" destOrd="0" presId="urn:microsoft.com/office/officeart/2009/3/layout/SubStepProcess"/>
    <dgm:cxn modelId="{B5DBF47A-FB56-4350-A53A-FB877117FDDA}" type="presParOf" srcId="{0D5F0DF6-4A8E-4D4B-A0B2-47D27AD61AD7}" destId="{62597253-6BBE-45DD-A4C2-F118AF02D5E6}" srcOrd="0" destOrd="0" presId="urn:microsoft.com/office/officeart/2009/3/layout/SubStepProcess"/>
    <dgm:cxn modelId="{0F07063E-FBA6-4917-B0B8-CAFE92505ACA}" type="presParOf" srcId="{0D5F0DF6-4A8E-4D4B-A0B2-47D27AD61AD7}" destId="{752DA4F4-9670-46BB-9ABB-E70F647E957F}" srcOrd="1" destOrd="0" presId="urn:microsoft.com/office/officeart/2009/3/layout/SubStepProcess"/>
    <dgm:cxn modelId="{559ED667-BD8B-4DA6-8C7C-B6118034097E}" type="presParOf" srcId="{0D5F0DF6-4A8E-4D4B-A0B2-47D27AD61AD7}" destId="{D650D96D-C455-4998-A82A-0351D861F81F}" srcOrd="2" destOrd="0" presId="urn:microsoft.com/office/officeart/2009/3/layout/SubStepProcess"/>
    <dgm:cxn modelId="{A82C5A31-C612-478E-8051-D3B4177C2F6D}" type="presParOf" srcId="{0D5F0DF6-4A8E-4D4B-A0B2-47D27AD61AD7}" destId="{B08A2588-28A2-4745-B2F2-8520CDA4CC58}" srcOrd="3" destOrd="0" presId="urn:microsoft.com/office/officeart/2009/3/layout/SubStepProcess"/>
    <dgm:cxn modelId="{14B7FDA8-6A2B-4663-880F-1204C7A39442}" type="presParOf" srcId="{0D5F0DF6-4A8E-4D4B-A0B2-47D27AD61AD7}" destId="{B63CDBB9-6963-4B2A-9309-547B00ECDA45}" srcOrd="4" destOrd="0" presId="urn:microsoft.com/office/officeart/2009/3/layout/SubStepProcess"/>
    <dgm:cxn modelId="{96296365-585F-44A3-8D54-6C07B00F200F}" type="presParOf" srcId="{E4E85C68-E355-4217-A90D-B89C98910190}" destId="{EBE9A8C5-3232-4561-B824-CF2C3C39B09E}" srcOrd="6" destOrd="0" presId="urn:microsoft.com/office/officeart/2009/3/layout/SubStepProcess"/>
    <dgm:cxn modelId="{5FE03615-515B-4D5C-AD7D-F7D188CE5CA0}" type="presParOf" srcId="{E4E85C68-E355-4217-A90D-B89C98910190}" destId="{7DFE63F0-34C8-452D-94B0-EE1CBAFDDEC3}" srcOrd="7" destOrd="0" presId="urn:microsoft.com/office/officeart/2009/3/layout/SubStepProcess"/>
    <dgm:cxn modelId="{68FD62B5-862F-48DF-9C26-324FED057AD0}" type="presParOf" srcId="{E4E85C68-E355-4217-A90D-B89C98910190}" destId="{0736E732-A1A3-40EE-8CF8-28122BC1B321}" srcOrd="8" destOrd="0" presId="urn:microsoft.com/office/officeart/2009/3/layout/SubStepProcess"/>
    <dgm:cxn modelId="{42DA785B-F07E-452A-900A-F2A38EA7D559}" type="presParOf" srcId="{0736E732-A1A3-40EE-8CF8-28122BC1B321}" destId="{0DA3C712-8F25-4D54-AF0A-C880D3BF9A24}" srcOrd="0" destOrd="0" presId="urn:microsoft.com/office/officeart/2009/3/layout/SubStepProcess"/>
    <dgm:cxn modelId="{E5CCD0BA-A6F0-4F63-8437-49A7D25ECB50}" type="presParOf" srcId="{0736E732-A1A3-40EE-8CF8-28122BC1B321}" destId="{A7C4C30A-BB7E-4B6F-B192-5E7B5FC875A7}" srcOrd="1" destOrd="0" presId="urn:microsoft.com/office/officeart/2009/3/layout/SubStepProcess"/>
    <dgm:cxn modelId="{7A5136DB-25AC-4428-A378-AEB085B9F77C}" type="presParOf" srcId="{0736E732-A1A3-40EE-8CF8-28122BC1B321}" destId="{8E440C21-8A36-4C39-A8FE-356F7B2FE2B8}" srcOrd="2" destOrd="0" presId="urn:microsoft.com/office/officeart/2009/3/layout/SubStepProcess"/>
    <dgm:cxn modelId="{9E0C0171-25FD-4C46-BF58-025DE9CD7F72}" type="presParOf" srcId="{0736E732-A1A3-40EE-8CF8-28122BC1B321}" destId="{7C9EBA02-D5A2-4113-8C83-4321EEC768E1}" srcOrd="3" destOrd="0" presId="urn:microsoft.com/office/officeart/2009/3/layout/SubStepProcess"/>
    <dgm:cxn modelId="{03CB5F30-508D-4C21-A176-F39E335B3014}" type="presParOf" srcId="{0736E732-A1A3-40EE-8CF8-28122BC1B321}" destId="{26B53712-A245-4068-A59E-6C1471D0B6D9}" srcOrd="4" destOrd="0" presId="urn:microsoft.com/office/officeart/2009/3/layout/SubStepProcess"/>
    <dgm:cxn modelId="{2847F0BF-A0BA-4EBA-B584-5B18AE2D1176}" type="presParOf" srcId="{E4E85C68-E355-4217-A90D-B89C98910190}" destId="{376A6F0C-9EFC-4A13-8A4A-5F983DD0A2CB}" srcOrd="9" destOrd="0" presId="urn:microsoft.com/office/officeart/2009/3/layout/SubStepProcess"/>
    <dgm:cxn modelId="{E643D3B4-DAD0-404F-9EE2-E0754BD703DE}" type="presParOf" srcId="{E4E85C68-E355-4217-A90D-B89C98910190}" destId="{E137DB63-08AB-4917-ACF7-EC50073FDC0E}" srcOrd="10" destOrd="0" presId="urn:microsoft.com/office/officeart/2009/3/layout/SubStepProcess"/>
    <dgm:cxn modelId="{6E9CD664-10C8-41FE-9AD2-30EB86D4E324}" type="presParOf" srcId="{E4E85C68-E355-4217-A90D-B89C98910190}" destId="{728965C6-BB3B-48A0-BF04-9CF2C564F738}" srcOrd="11" destOrd="0" presId="urn:microsoft.com/office/officeart/2009/3/layout/SubStepProcess"/>
    <dgm:cxn modelId="{5D438C4F-2D3A-4D60-9034-9FCC795BE824}" type="presParOf" srcId="{728965C6-BB3B-48A0-BF04-9CF2C564F738}" destId="{BFD2786F-A67D-449A-8145-FA6FF62A80AC}" srcOrd="0" destOrd="0" presId="urn:microsoft.com/office/officeart/2009/3/layout/SubStepProcess"/>
    <dgm:cxn modelId="{F46AC1AC-98C3-40FD-938F-7C50B30E34E1}" type="presParOf" srcId="{728965C6-BB3B-48A0-BF04-9CF2C564F738}" destId="{47B0744A-A852-4A2B-9941-BEB372CDA4D9}" srcOrd="1" destOrd="0" presId="urn:microsoft.com/office/officeart/2009/3/layout/SubStepProcess"/>
    <dgm:cxn modelId="{CF379FE9-C65B-4556-A9EE-95113ED551F6}" type="presParOf" srcId="{728965C6-BB3B-48A0-BF04-9CF2C564F738}" destId="{6D2AB3F1-69DB-4235-9F66-107C78799D4F}" srcOrd="2" destOrd="0" presId="urn:microsoft.com/office/officeart/2009/3/layout/SubStepProcess"/>
    <dgm:cxn modelId="{4DB21993-3AC1-4EEF-80AB-E41C8C394BA6}" type="presParOf" srcId="{728965C6-BB3B-48A0-BF04-9CF2C564F738}" destId="{525518ED-69DB-4FAD-80CB-06A93696D11A}" srcOrd="3" destOrd="0" presId="urn:microsoft.com/office/officeart/2009/3/layout/SubStepProcess"/>
    <dgm:cxn modelId="{52D6C032-962B-4591-9C70-F9162BBADA93}" type="presParOf" srcId="{728965C6-BB3B-48A0-BF04-9CF2C564F738}" destId="{0088818C-96CF-4C38-B78D-2894195324E0}" srcOrd="4" destOrd="0" presId="urn:microsoft.com/office/officeart/2009/3/layout/SubStepProcess"/>
    <dgm:cxn modelId="{B1DAD20C-DA3A-4858-BA6B-768ED260125F}" type="presParOf" srcId="{E4E85C68-E355-4217-A90D-B89C98910190}" destId="{5C5CD454-0DA6-43F2-AC73-53D3DB9E292F}" srcOrd="12" destOrd="0" presId="urn:microsoft.com/office/officeart/2009/3/layout/SubStepProcess"/>
    <dgm:cxn modelId="{F0553D4B-4723-480D-B52D-2BAD5D95B0B4}" type="presParOf" srcId="{E4E85C68-E355-4217-A90D-B89C98910190}" destId="{D40C0D63-6DE7-4B79-BDDA-70D04CBADB81}" srcOrd="13" destOrd="0" presId="urn:microsoft.com/office/officeart/2009/3/layout/SubStepProcess"/>
    <dgm:cxn modelId="{20D0B756-C321-4B31-B95F-2EC9790BADE6}" type="presParOf" srcId="{E4E85C68-E355-4217-A90D-B89C98910190}" destId="{E83A9A53-B06E-4E2F-A80D-FDEAF11D1D37}" srcOrd="14" destOrd="0" presId="urn:microsoft.com/office/officeart/2009/3/layout/SubStepProcess"/>
    <dgm:cxn modelId="{F0A3785F-960D-4FD6-85F1-2E0557FDAC82}" type="presParOf" srcId="{E83A9A53-B06E-4E2F-A80D-FDEAF11D1D37}" destId="{0B6F60F2-C58F-4793-94E4-02F3CE0C2CF5}" srcOrd="0" destOrd="0" presId="urn:microsoft.com/office/officeart/2009/3/layout/SubStepProcess"/>
    <dgm:cxn modelId="{E64F40E1-4A95-4F34-8C58-EBB18B4E227D}" type="presParOf" srcId="{E83A9A53-B06E-4E2F-A80D-FDEAF11D1D37}" destId="{A2E1D947-E0CC-4752-A4F6-F63A7223DD4A}" srcOrd="1" destOrd="0" presId="urn:microsoft.com/office/officeart/2009/3/layout/SubStepProcess"/>
    <dgm:cxn modelId="{EAFF5291-F8BE-4C04-B05A-699F8B983A7B}" type="presParOf" srcId="{E83A9A53-B06E-4E2F-A80D-FDEAF11D1D37}" destId="{50F300E6-3026-4816-AB53-9FE067D993ED}" srcOrd="2" destOrd="0" presId="urn:microsoft.com/office/officeart/2009/3/layout/SubStepProcess"/>
    <dgm:cxn modelId="{03206176-1B84-409E-80CC-E9A00EA87975}" type="presParOf" srcId="{E83A9A53-B06E-4E2F-A80D-FDEAF11D1D37}" destId="{622D0EEA-764D-45EA-BB99-71232A6B867E}" srcOrd="3" destOrd="0" presId="urn:microsoft.com/office/officeart/2009/3/layout/SubStepProcess"/>
    <dgm:cxn modelId="{4603BF15-1901-451C-94CD-289A1518ACAC}" type="presParOf" srcId="{E83A9A53-B06E-4E2F-A80D-FDEAF11D1D37}" destId="{1E3B98E1-3904-489A-B54F-2AE94CA51392}" srcOrd="4" destOrd="0" presId="urn:microsoft.com/office/officeart/2009/3/layout/SubStepProcess"/>
    <dgm:cxn modelId="{0F06855D-CF80-4489-B7F7-236C498F7B19}" type="presParOf" srcId="{D16F30D7-669E-471C-B029-0884919EDABC}" destId="{32ADD0D5-6885-416A-A830-BA63BEB8F927}" srcOrd="3" destOrd="0" presId="urn:microsoft.com/office/officeart/2009/3/layout/SubStepProcess"/>
    <dgm:cxn modelId="{D8F85A97-E0C4-4965-B3C3-979027F7756D}" type="presParOf" srcId="{D16F30D7-669E-471C-B029-0884919EDABC}" destId="{463E53E5-7843-4548-8A4D-39F82091A5A3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78B0A9-60B2-4632-A1CB-44EAE34E5AC1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C8DDEE38-B280-4F4F-8AB2-C1392F991C97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притокам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продажу активов в течение и по окончании проекта (за вычетом уплачиваемых налогов), поступления за счет снижения потребности в оборотном капитале и др.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6FB53-ED16-4BD5-A027-80BA48AE24E8}" type="parTrans" cxnId="{B5C0C85B-8692-4D57-AE11-8AE1CEA60B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CBC27C-5185-49A0-9F61-739EF567464A}" type="sibTrans" cxnId="{B5C0C85B-8692-4D57-AE11-8AE1CEA60B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F986D-BFE2-42B0-90BE-664C6AB5FEE0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инвестиционных затратах должны быть расшифрованы по их видам.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Источником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такой информации являются бизнес-план проекта.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247EC-89FB-4011-B2A7-0BEA7CE796BE}" type="parTrans" cxnId="{38D6FA6B-22F3-481C-AEAD-C7B8D495772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EB96A-40BC-4E8B-A794-9BC754F6BFCC}" type="sibTrans" cxnId="{38D6FA6B-22F3-481C-AEAD-C7B8D495772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28B89-7E84-4257-8D06-78AA05FFE868}" type="pres">
      <dgm:prSet presAssocID="{6678B0A9-60B2-4632-A1CB-44EAE34E5AC1}" presName="diagram" presStyleCnt="0">
        <dgm:presLayoutVars>
          <dgm:dir/>
          <dgm:resizeHandles val="exact"/>
        </dgm:presLayoutVars>
      </dgm:prSet>
      <dgm:spPr/>
    </dgm:pt>
    <dgm:pt modelId="{2B7847CD-9062-4566-BE5F-6FC93D342106}" type="pres">
      <dgm:prSet presAssocID="{C8DDEE38-B280-4F4F-8AB2-C1392F991C97}" presName="node" presStyleLbl="node1" presStyleIdx="0" presStyleCnt="2">
        <dgm:presLayoutVars>
          <dgm:bulletEnabled val="1"/>
        </dgm:presLayoutVars>
      </dgm:prSet>
      <dgm:spPr/>
    </dgm:pt>
    <dgm:pt modelId="{9C7E2108-7362-4289-80B5-A09A55FE5C23}" type="pres">
      <dgm:prSet presAssocID="{8BCBC27C-5185-49A0-9F61-739EF567464A}" presName="sibTrans" presStyleCnt="0"/>
      <dgm:spPr/>
    </dgm:pt>
    <dgm:pt modelId="{31F160B1-36EF-44B1-A458-A560062F260E}" type="pres">
      <dgm:prSet presAssocID="{38AF986D-BFE2-42B0-90BE-664C6AB5FEE0}" presName="node" presStyleLbl="node1" presStyleIdx="1" presStyleCnt="2">
        <dgm:presLayoutVars>
          <dgm:bulletEnabled val="1"/>
        </dgm:presLayoutVars>
      </dgm:prSet>
      <dgm:spPr/>
    </dgm:pt>
  </dgm:ptLst>
  <dgm:cxnLst>
    <dgm:cxn modelId="{38D6FA6B-22F3-481C-AEAD-C7B8D495772C}" srcId="{6678B0A9-60B2-4632-A1CB-44EAE34E5AC1}" destId="{38AF986D-BFE2-42B0-90BE-664C6AB5FEE0}" srcOrd="1" destOrd="0" parTransId="{535247EC-89FB-4011-B2A7-0BEA7CE796BE}" sibTransId="{CAAEB96A-40BC-4E8B-A794-9BC754F6BFCC}"/>
    <dgm:cxn modelId="{2F12D942-18AC-4F7F-87A3-4E392A64CB92}" type="presOf" srcId="{6678B0A9-60B2-4632-A1CB-44EAE34E5AC1}" destId="{9C228B89-7E84-4257-8D06-78AA05FFE868}" srcOrd="0" destOrd="0" presId="urn:microsoft.com/office/officeart/2005/8/layout/default"/>
    <dgm:cxn modelId="{B5C0C85B-8692-4D57-AE11-8AE1CEA60B05}" srcId="{6678B0A9-60B2-4632-A1CB-44EAE34E5AC1}" destId="{C8DDEE38-B280-4F4F-8AB2-C1392F991C97}" srcOrd="0" destOrd="0" parTransId="{55D6FB53-ED16-4BD5-A027-80BA48AE24E8}" sibTransId="{8BCBC27C-5185-49A0-9F61-739EF567464A}"/>
    <dgm:cxn modelId="{6A09BDA4-B600-44DA-A3F0-3332B10D87FB}" type="presOf" srcId="{38AF986D-BFE2-42B0-90BE-664C6AB5FEE0}" destId="{31F160B1-36EF-44B1-A458-A560062F260E}" srcOrd="0" destOrd="0" presId="urn:microsoft.com/office/officeart/2005/8/layout/default"/>
    <dgm:cxn modelId="{A83A82B0-4136-47D1-A9D0-0AFF3EED16F3}" type="presOf" srcId="{C8DDEE38-B280-4F4F-8AB2-C1392F991C97}" destId="{2B7847CD-9062-4566-BE5F-6FC93D342106}" srcOrd="0" destOrd="0" presId="urn:microsoft.com/office/officeart/2005/8/layout/default"/>
    <dgm:cxn modelId="{B4C0E12A-7F86-412E-823A-7E107763B322}" type="presParOf" srcId="{9C228B89-7E84-4257-8D06-78AA05FFE868}" destId="{2B7847CD-9062-4566-BE5F-6FC93D342106}" srcOrd="0" destOrd="0" presId="urn:microsoft.com/office/officeart/2005/8/layout/default"/>
    <dgm:cxn modelId="{3C88FD64-1E30-4058-902E-107B5E4FE65B}" type="presParOf" srcId="{9C228B89-7E84-4257-8D06-78AA05FFE868}" destId="{9C7E2108-7362-4289-80B5-A09A55FE5C23}" srcOrd="1" destOrd="0" presId="urn:microsoft.com/office/officeart/2005/8/layout/default"/>
    <dgm:cxn modelId="{DAB260EF-6DB3-495B-80ED-5D5C41F3C798}" type="presParOf" srcId="{9C228B89-7E84-4257-8D06-78AA05FFE868}" destId="{31F160B1-36EF-44B1-A458-A560062F260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D27E1D-A48A-4692-B4DC-E3C86D6B010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7394373-EF20-49E9-9087-60DBBFADFE29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притокам относят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DC34F-8550-4B9D-A7C7-B5B532FB95D7}" type="parTrans" cxnId="{D5230587-8232-478E-9A7F-E52ED1597F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ADA9D-FA36-4DE5-83AE-E20B9AF11C4C}" type="sibTrans" cxnId="{D5230587-8232-478E-9A7F-E52ED1597FD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0430D-1B52-4C26-B49D-5589BBA6C27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выручку от продажи продукции (работ, услуг), внереализационные доходы, включая поступления средств, вложенных в дополнительные фонды.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9114F-22E6-4EF8-97C3-5206917361E8}" type="parTrans" cxnId="{1BACA5EE-430C-4C4D-917D-710D00AE53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52C70-7FD4-42C4-BE31-26E05B805356}" type="sibTrans" cxnId="{1BACA5EE-430C-4C4D-917D-710D00AE53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80749-2F53-4A3D-8196-F363AACD27A0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оттокам относят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1DA16-2A52-46BC-82AE-C3203D8D1E14}" type="parTrans" cxnId="{8C714659-455F-42B7-8FA5-841AE53A28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5D433-78A6-4765-9FB7-64F1AC49B733}" type="sibTrans" cxnId="{8C714659-455F-42B7-8FA5-841AE53A28D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86CCB-B3D7-4DE4-A4D6-784292DA4318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издержки производства и налоги.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00F04-BA55-4D31-BEE7-172CC262B830}" type="parTrans" cxnId="{9D783606-829B-4E67-B38F-EA532AE9FA5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5256B-7CB7-4277-82FB-7217C4F0E1EE}" type="sibTrans" cxnId="{9D783606-829B-4E67-B38F-EA532AE9FA5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DB8E4-0CFF-4FB5-8D19-3641CD557739}" type="pres">
      <dgm:prSet presAssocID="{B7D27E1D-A48A-4692-B4DC-E3C86D6B01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5B313B-F778-406E-8E1E-67E9C3B2422E}" type="pres">
      <dgm:prSet presAssocID="{17394373-EF20-49E9-9087-60DBBFADFE29}" presName="hierRoot1" presStyleCnt="0">
        <dgm:presLayoutVars>
          <dgm:hierBranch val="init"/>
        </dgm:presLayoutVars>
      </dgm:prSet>
      <dgm:spPr/>
    </dgm:pt>
    <dgm:pt modelId="{4674EACA-E29E-424E-BE0B-BF14FC28A61B}" type="pres">
      <dgm:prSet presAssocID="{17394373-EF20-49E9-9087-60DBBFADFE29}" presName="rootComposite1" presStyleCnt="0"/>
      <dgm:spPr/>
    </dgm:pt>
    <dgm:pt modelId="{2CAC4DBA-7712-4825-AB56-6741BD907E4B}" type="pres">
      <dgm:prSet presAssocID="{17394373-EF20-49E9-9087-60DBBFADFE29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FB50D4-2E27-4B69-B421-0D77B7CA978F}" type="pres">
      <dgm:prSet presAssocID="{17394373-EF20-49E9-9087-60DBBFADFE29}" presName="rootConnector1" presStyleLbl="node1" presStyleIdx="0" presStyleCnt="0"/>
      <dgm:spPr/>
    </dgm:pt>
    <dgm:pt modelId="{FA75184D-7566-4CEB-8B27-0AAFF9F7A238}" type="pres">
      <dgm:prSet presAssocID="{17394373-EF20-49E9-9087-60DBBFADFE29}" presName="hierChild2" presStyleCnt="0"/>
      <dgm:spPr/>
    </dgm:pt>
    <dgm:pt modelId="{41507CF6-D58D-4920-8388-A3A8523B4271}" type="pres">
      <dgm:prSet presAssocID="{AF09114F-22E6-4EF8-97C3-5206917361E8}" presName="Name64" presStyleLbl="parChTrans1D2" presStyleIdx="0" presStyleCnt="2"/>
      <dgm:spPr/>
    </dgm:pt>
    <dgm:pt modelId="{A8891329-68E1-40B3-AF58-16248FB60B1A}" type="pres">
      <dgm:prSet presAssocID="{1460430D-1B52-4C26-B49D-5589BBA6C279}" presName="hierRoot2" presStyleCnt="0">
        <dgm:presLayoutVars>
          <dgm:hierBranch val="init"/>
        </dgm:presLayoutVars>
      </dgm:prSet>
      <dgm:spPr/>
    </dgm:pt>
    <dgm:pt modelId="{41B6DA39-BF70-4900-8C56-6F042A89C39B}" type="pres">
      <dgm:prSet presAssocID="{1460430D-1B52-4C26-B49D-5589BBA6C279}" presName="rootComposite" presStyleCnt="0"/>
      <dgm:spPr/>
    </dgm:pt>
    <dgm:pt modelId="{FB735155-A1DA-4EFA-B099-B46B36EE1EC8}" type="pres">
      <dgm:prSet presAssocID="{1460430D-1B52-4C26-B49D-5589BBA6C279}" presName="rootText" presStyleLbl="node2" presStyleIdx="0" presStyleCnt="2">
        <dgm:presLayoutVars>
          <dgm:chPref val="3"/>
        </dgm:presLayoutVars>
      </dgm:prSet>
      <dgm:spPr/>
    </dgm:pt>
    <dgm:pt modelId="{C9889C9A-BBF4-40F4-804E-A025097ABEED}" type="pres">
      <dgm:prSet presAssocID="{1460430D-1B52-4C26-B49D-5589BBA6C279}" presName="rootConnector" presStyleLbl="node2" presStyleIdx="0" presStyleCnt="2"/>
      <dgm:spPr/>
    </dgm:pt>
    <dgm:pt modelId="{223E29BA-26F7-40DF-B6EA-A5334ABF9A9B}" type="pres">
      <dgm:prSet presAssocID="{1460430D-1B52-4C26-B49D-5589BBA6C279}" presName="hierChild4" presStyleCnt="0"/>
      <dgm:spPr/>
    </dgm:pt>
    <dgm:pt modelId="{561F7AE1-FB71-4D79-9E40-B0A43FA49B81}" type="pres">
      <dgm:prSet presAssocID="{1460430D-1B52-4C26-B49D-5589BBA6C279}" presName="hierChild5" presStyleCnt="0"/>
      <dgm:spPr/>
    </dgm:pt>
    <dgm:pt modelId="{0C7F5581-97C6-49F6-B833-B43B655E4D0D}" type="pres">
      <dgm:prSet presAssocID="{17394373-EF20-49E9-9087-60DBBFADFE29}" presName="hierChild3" presStyleCnt="0"/>
      <dgm:spPr/>
    </dgm:pt>
    <dgm:pt modelId="{AA0DB8B3-0213-4E59-AB5D-26E55C250625}" type="pres">
      <dgm:prSet presAssocID="{7C180749-2F53-4A3D-8196-F363AACD27A0}" presName="hierRoot1" presStyleCnt="0">
        <dgm:presLayoutVars>
          <dgm:hierBranch val="init"/>
        </dgm:presLayoutVars>
      </dgm:prSet>
      <dgm:spPr/>
    </dgm:pt>
    <dgm:pt modelId="{9B2FAE84-F094-47F5-B565-9ADE01B23FAE}" type="pres">
      <dgm:prSet presAssocID="{7C180749-2F53-4A3D-8196-F363AACD27A0}" presName="rootComposite1" presStyleCnt="0"/>
      <dgm:spPr/>
    </dgm:pt>
    <dgm:pt modelId="{72A5CC19-D1D2-4EA5-AB8D-AB3B931DB071}" type="pres">
      <dgm:prSet presAssocID="{7C180749-2F53-4A3D-8196-F363AACD27A0}" presName="rootText1" presStyleLbl="node0" presStyleIdx="1" presStyleCnt="2">
        <dgm:presLayoutVars>
          <dgm:chPref val="3"/>
        </dgm:presLayoutVars>
      </dgm:prSet>
      <dgm:spPr/>
    </dgm:pt>
    <dgm:pt modelId="{A3F5C440-102E-4A09-B6A0-616D61D0FC7A}" type="pres">
      <dgm:prSet presAssocID="{7C180749-2F53-4A3D-8196-F363AACD27A0}" presName="rootConnector1" presStyleLbl="node1" presStyleIdx="0" presStyleCnt="0"/>
      <dgm:spPr/>
    </dgm:pt>
    <dgm:pt modelId="{8691FB29-D79F-47E7-AC25-A9854454CF67}" type="pres">
      <dgm:prSet presAssocID="{7C180749-2F53-4A3D-8196-F363AACD27A0}" presName="hierChild2" presStyleCnt="0"/>
      <dgm:spPr/>
    </dgm:pt>
    <dgm:pt modelId="{86021B95-AA55-4BCE-A993-AF137C3DAE99}" type="pres">
      <dgm:prSet presAssocID="{50000F04-BA55-4D31-BEE7-172CC262B830}" presName="Name64" presStyleLbl="parChTrans1D2" presStyleIdx="1" presStyleCnt="2"/>
      <dgm:spPr/>
    </dgm:pt>
    <dgm:pt modelId="{5212C0C4-082A-4093-82D0-C08E7392F29B}" type="pres">
      <dgm:prSet presAssocID="{D9886CCB-B3D7-4DE4-A4D6-784292DA4318}" presName="hierRoot2" presStyleCnt="0">
        <dgm:presLayoutVars>
          <dgm:hierBranch val="init"/>
        </dgm:presLayoutVars>
      </dgm:prSet>
      <dgm:spPr/>
    </dgm:pt>
    <dgm:pt modelId="{3B7F77E8-1B8E-4C70-B80A-2E2C1B5AB1CE}" type="pres">
      <dgm:prSet presAssocID="{D9886CCB-B3D7-4DE4-A4D6-784292DA4318}" presName="rootComposite" presStyleCnt="0"/>
      <dgm:spPr/>
    </dgm:pt>
    <dgm:pt modelId="{CDE16960-3E62-483D-A4A1-48A13B319C71}" type="pres">
      <dgm:prSet presAssocID="{D9886CCB-B3D7-4DE4-A4D6-784292DA4318}" presName="rootText" presStyleLbl="node2" presStyleIdx="1" presStyleCnt="2">
        <dgm:presLayoutVars>
          <dgm:chPref val="3"/>
        </dgm:presLayoutVars>
      </dgm:prSet>
      <dgm:spPr/>
    </dgm:pt>
    <dgm:pt modelId="{EBE62EF7-BBA4-4DED-9164-F578AD04123C}" type="pres">
      <dgm:prSet presAssocID="{D9886CCB-B3D7-4DE4-A4D6-784292DA4318}" presName="rootConnector" presStyleLbl="node2" presStyleIdx="1" presStyleCnt="2"/>
      <dgm:spPr/>
    </dgm:pt>
    <dgm:pt modelId="{B361AC77-B2C2-457A-AF4F-84F29D757224}" type="pres">
      <dgm:prSet presAssocID="{D9886CCB-B3D7-4DE4-A4D6-784292DA4318}" presName="hierChild4" presStyleCnt="0"/>
      <dgm:spPr/>
    </dgm:pt>
    <dgm:pt modelId="{161348DB-DA24-4DA4-80AD-DB94EC4FB7B1}" type="pres">
      <dgm:prSet presAssocID="{D9886CCB-B3D7-4DE4-A4D6-784292DA4318}" presName="hierChild5" presStyleCnt="0"/>
      <dgm:spPr/>
    </dgm:pt>
    <dgm:pt modelId="{39C83272-F55E-4C8A-9611-4F69B38361D1}" type="pres">
      <dgm:prSet presAssocID="{7C180749-2F53-4A3D-8196-F363AACD27A0}" presName="hierChild3" presStyleCnt="0"/>
      <dgm:spPr/>
    </dgm:pt>
  </dgm:ptLst>
  <dgm:cxnLst>
    <dgm:cxn modelId="{1FE2C60D-13F3-4148-8312-1BBD0153AFB0}" type="presOf" srcId="{AF09114F-22E6-4EF8-97C3-5206917361E8}" destId="{41507CF6-D58D-4920-8388-A3A8523B4271}" srcOrd="0" destOrd="0" presId="urn:microsoft.com/office/officeart/2009/3/layout/HorizontalOrganizationChart"/>
    <dgm:cxn modelId="{D5230587-8232-478E-9A7F-E52ED1597FDE}" srcId="{B7D27E1D-A48A-4692-B4DC-E3C86D6B010B}" destId="{17394373-EF20-49E9-9087-60DBBFADFE29}" srcOrd="0" destOrd="0" parTransId="{FA6DC34F-8550-4B9D-A7C7-B5B532FB95D7}" sibTransId="{519ADA9D-FA36-4DE5-83AE-E20B9AF11C4C}"/>
    <dgm:cxn modelId="{5566D319-9F9B-4059-AE23-968E98C6292A}" type="presOf" srcId="{B7D27E1D-A48A-4692-B4DC-E3C86D6B010B}" destId="{0B9DB8E4-0CFF-4FB5-8D19-3641CD557739}" srcOrd="0" destOrd="0" presId="urn:microsoft.com/office/officeart/2009/3/layout/HorizontalOrganizationChart"/>
    <dgm:cxn modelId="{E7F25B71-E75E-4606-A5C4-D9DB2C288F9A}" type="presOf" srcId="{7C180749-2F53-4A3D-8196-F363AACD27A0}" destId="{A3F5C440-102E-4A09-B6A0-616D61D0FC7A}" srcOrd="1" destOrd="0" presId="urn:microsoft.com/office/officeart/2009/3/layout/HorizontalOrganizationChart"/>
    <dgm:cxn modelId="{1098CE01-702F-4BD9-94AC-B41F89CF742A}" type="presOf" srcId="{1460430D-1B52-4C26-B49D-5589BBA6C279}" destId="{C9889C9A-BBF4-40F4-804E-A025097ABEED}" srcOrd="1" destOrd="0" presId="urn:microsoft.com/office/officeart/2009/3/layout/HorizontalOrganizationChart"/>
    <dgm:cxn modelId="{B58F5EB8-17B5-4D42-90AF-F885911EA2C7}" type="presOf" srcId="{1460430D-1B52-4C26-B49D-5589BBA6C279}" destId="{FB735155-A1DA-4EFA-B099-B46B36EE1EC8}" srcOrd="0" destOrd="0" presId="urn:microsoft.com/office/officeart/2009/3/layout/HorizontalOrganizationChart"/>
    <dgm:cxn modelId="{639D1F4E-0C0A-44DC-8ABD-C6BE0F86F7C3}" type="presOf" srcId="{17394373-EF20-49E9-9087-60DBBFADFE29}" destId="{39FB50D4-2E27-4B69-B421-0D77B7CA978F}" srcOrd="1" destOrd="0" presId="urn:microsoft.com/office/officeart/2009/3/layout/HorizontalOrganizationChart"/>
    <dgm:cxn modelId="{75C052A6-B1A4-43BC-B419-C6B6AF3BEE34}" type="presOf" srcId="{7C180749-2F53-4A3D-8196-F363AACD27A0}" destId="{72A5CC19-D1D2-4EA5-AB8D-AB3B931DB071}" srcOrd="0" destOrd="0" presId="urn:microsoft.com/office/officeart/2009/3/layout/HorizontalOrganizationChart"/>
    <dgm:cxn modelId="{2F43A45E-1947-4585-9DCC-28FF47A37170}" type="presOf" srcId="{D9886CCB-B3D7-4DE4-A4D6-784292DA4318}" destId="{EBE62EF7-BBA4-4DED-9164-F578AD04123C}" srcOrd="1" destOrd="0" presId="urn:microsoft.com/office/officeart/2009/3/layout/HorizontalOrganizationChart"/>
    <dgm:cxn modelId="{8C714659-455F-42B7-8FA5-841AE53A28D4}" srcId="{B7D27E1D-A48A-4692-B4DC-E3C86D6B010B}" destId="{7C180749-2F53-4A3D-8196-F363AACD27A0}" srcOrd="1" destOrd="0" parTransId="{C461DA16-2A52-46BC-82AE-C3203D8D1E14}" sibTransId="{9AA5D433-78A6-4765-9FB7-64F1AC49B733}"/>
    <dgm:cxn modelId="{9D783606-829B-4E67-B38F-EA532AE9FA5B}" srcId="{7C180749-2F53-4A3D-8196-F363AACD27A0}" destId="{D9886CCB-B3D7-4DE4-A4D6-784292DA4318}" srcOrd="0" destOrd="0" parTransId="{50000F04-BA55-4D31-BEE7-172CC262B830}" sibTransId="{04C5256B-7CB7-4277-82FB-7217C4F0E1EE}"/>
    <dgm:cxn modelId="{C7F3C2E7-3FF1-49AB-BD96-DB3E4F06C61E}" type="presOf" srcId="{50000F04-BA55-4D31-BEE7-172CC262B830}" destId="{86021B95-AA55-4BCE-A993-AF137C3DAE99}" srcOrd="0" destOrd="0" presId="urn:microsoft.com/office/officeart/2009/3/layout/HorizontalOrganizationChart"/>
    <dgm:cxn modelId="{C9DB1B0E-FF1B-436F-9C17-6D1048276525}" type="presOf" srcId="{D9886CCB-B3D7-4DE4-A4D6-784292DA4318}" destId="{CDE16960-3E62-483D-A4A1-48A13B319C71}" srcOrd="0" destOrd="0" presId="urn:microsoft.com/office/officeart/2009/3/layout/HorizontalOrganizationChart"/>
    <dgm:cxn modelId="{15729B6D-A69D-4EF5-A322-A33AE229DFD3}" type="presOf" srcId="{17394373-EF20-49E9-9087-60DBBFADFE29}" destId="{2CAC4DBA-7712-4825-AB56-6741BD907E4B}" srcOrd="0" destOrd="0" presId="urn:microsoft.com/office/officeart/2009/3/layout/HorizontalOrganizationChart"/>
    <dgm:cxn modelId="{1BACA5EE-430C-4C4D-917D-710D00AE5357}" srcId="{17394373-EF20-49E9-9087-60DBBFADFE29}" destId="{1460430D-1B52-4C26-B49D-5589BBA6C279}" srcOrd="0" destOrd="0" parTransId="{AF09114F-22E6-4EF8-97C3-5206917361E8}" sibTransId="{5E152C70-7FD4-42C4-BE31-26E05B805356}"/>
    <dgm:cxn modelId="{E6F2C4A7-1704-457D-982F-15455484DC94}" type="presParOf" srcId="{0B9DB8E4-0CFF-4FB5-8D19-3641CD557739}" destId="{3D5B313B-F778-406E-8E1E-67E9C3B2422E}" srcOrd="0" destOrd="0" presId="urn:microsoft.com/office/officeart/2009/3/layout/HorizontalOrganizationChart"/>
    <dgm:cxn modelId="{32D638DC-76DF-47D6-BAE3-EADD7BF060AC}" type="presParOf" srcId="{3D5B313B-F778-406E-8E1E-67E9C3B2422E}" destId="{4674EACA-E29E-424E-BE0B-BF14FC28A61B}" srcOrd="0" destOrd="0" presId="urn:microsoft.com/office/officeart/2009/3/layout/HorizontalOrganizationChart"/>
    <dgm:cxn modelId="{7BB628A3-24D9-4DE3-BE49-098410A195E4}" type="presParOf" srcId="{4674EACA-E29E-424E-BE0B-BF14FC28A61B}" destId="{2CAC4DBA-7712-4825-AB56-6741BD907E4B}" srcOrd="0" destOrd="0" presId="urn:microsoft.com/office/officeart/2009/3/layout/HorizontalOrganizationChart"/>
    <dgm:cxn modelId="{83406672-C51C-48C7-ADD6-57E7D3656191}" type="presParOf" srcId="{4674EACA-E29E-424E-BE0B-BF14FC28A61B}" destId="{39FB50D4-2E27-4B69-B421-0D77B7CA978F}" srcOrd="1" destOrd="0" presId="urn:microsoft.com/office/officeart/2009/3/layout/HorizontalOrganizationChart"/>
    <dgm:cxn modelId="{C2192871-08BC-4933-9905-05E58B2550B7}" type="presParOf" srcId="{3D5B313B-F778-406E-8E1E-67E9C3B2422E}" destId="{FA75184D-7566-4CEB-8B27-0AAFF9F7A238}" srcOrd="1" destOrd="0" presId="urn:microsoft.com/office/officeart/2009/3/layout/HorizontalOrganizationChart"/>
    <dgm:cxn modelId="{A9C675E7-58D5-4341-863C-942BE05837B0}" type="presParOf" srcId="{FA75184D-7566-4CEB-8B27-0AAFF9F7A238}" destId="{41507CF6-D58D-4920-8388-A3A8523B4271}" srcOrd="0" destOrd="0" presId="urn:microsoft.com/office/officeart/2009/3/layout/HorizontalOrganizationChart"/>
    <dgm:cxn modelId="{DAEB5F36-A0C7-4732-8F2A-536513F05482}" type="presParOf" srcId="{FA75184D-7566-4CEB-8B27-0AAFF9F7A238}" destId="{A8891329-68E1-40B3-AF58-16248FB60B1A}" srcOrd="1" destOrd="0" presId="urn:microsoft.com/office/officeart/2009/3/layout/HorizontalOrganizationChart"/>
    <dgm:cxn modelId="{2000FAFB-FA46-4AC0-BBAA-DFB281E626D7}" type="presParOf" srcId="{A8891329-68E1-40B3-AF58-16248FB60B1A}" destId="{41B6DA39-BF70-4900-8C56-6F042A89C39B}" srcOrd="0" destOrd="0" presId="urn:microsoft.com/office/officeart/2009/3/layout/HorizontalOrganizationChart"/>
    <dgm:cxn modelId="{AFDE9935-B537-45E5-997A-21B0A425CE4D}" type="presParOf" srcId="{41B6DA39-BF70-4900-8C56-6F042A89C39B}" destId="{FB735155-A1DA-4EFA-B099-B46B36EE1EC8}" srcOrd="0" destOrd="0" presId="urn:microsoft.com/office/officeart/2009/3/layout/HorizontalOrganizationChart"/>
    <dgm:cxn modelId="{BD03D92A-0932-4165-A8CB-100A29A049C4}" type="presParOf" srcId="{41B6DA39-BF70-4900-8C56-6F042A89C39B}" destId="{C9889C9A-BBF4-40F4-804E-A025097ABEED}" srcOrd="1" destOrd="0" presId="urn:microsoft.com/office/officeart/2009/3/layout/HorizontalOrganizationChart"/>
    <dgm:cxn modelId="{1698A6D1-7C8E-4D88-A820-E60E8707BEA6}" type="presParOf" srcId="{A8891329-68E1-40B3-AF58-16248FB60B1A}" destId="{223E29BA-26F7-40DF-B6EA-A5334ABF9A9B}" srcOrd="1" destOrd="0" presId="urn:microsoft.com/office/officeart/2009/3/layout/HorizontalOrganizationChart"/>
    <dgm:cxn modelId="{EF302A3D-EE5C-4214-A528-4752910CF18D}" type="presParOf" srcId="{A8891329-68E1-40B3-AF58-16248FB60B1A}" destId="{561F7AE1-FB71-4D79-9E40-B0A43FA49B81}" srcOrd="2" destOrd="0" presId="urn:microsoft.com/office/officeart/2009/3/layout/HorizontalOrganizationChart"/>
    <dgm:cxn modelId="{E96CFDF2-6E4D-45FF-8B59-D9DE6A7C35CE}" type="presParOf" srcId="{3D5B313B-F778-406E-8E1E-67E9C3B2422E}" destId="{0C7F5581-97C6-49F6-B833-B43B655E4D0D}" srcOrd="2" destOrd="0" presId="urn:microsoft.com/office/officeart/2009/3/layout/HorizontalOrganizationChart"/>
    <dgm:cxn modelId="{BFB1B03A-A9B6-4860-B9F3-7AC661081A04}" type="presParOf" srcId="{0B9DB8E4-0CFF-4FB5-8D19-3641CD557739}" destId="{AA0DB8B3-0213-4E59-AB5D-26E55C250625}" srcOrd="1" destOrd="0" presId="urn:microsoft.com/office/officeart/2009/3/layout/HorizontalOrganizationChart"/>
    <dgm:cxn modelId="{32FBA9A6-80DA-4884-9543-EDE99B27333F}" type="presParOf" srcId="{AA0DB8B3-0213-4E59-AB5D-26E55C250625}" destId="{9B2FAE84-F094-47F5-B565-9ADE01B23FAE}" srcOrd="0" destOrd="0" presId="urn:microsoft.com/office/officeart/2009/3/layout/HorizontalOrganizationChart"/>
    <dgm:cxn modelId="{1EDCC518-473E-4EF8-848A-48371906F9BE}" type="presParOf" srcId="{9B2FAE84-F094-47F5-B565-9ADE01B23FAE}" destId="{72A5CC19-D1D2-4EA5-AB8D-AB3B931DB071}" srcOrd="0" destOrd="0" presId="urn:microsoft.com/office/officeart/2009/3/layout/HorizontalOrganizationChart"/>
    <dgm:cxn modelId="{50C10374-F615-435A-8CD7-767352880BFB}" type="presParOf" srcId="{9B2FAE84-F094-47F5-B565-9ADE01B23FAE}" destId="{A3F5C440-102E-4A09-B6A0-616D61D0FC7A}" srcOrd="1" destOrd="0" presId="urn:microsoft.com/office/officeart/2009/3/layout/HorizontalOrganizationChart"/>
    <dgm:cxn modelId="{E6D08E1B-D15F-4086-9B0E-3881D0976DE4}" type="presParOf" srcId="{AA0DB8B3-0213-4E59-AB5D-26E55C250625}" destId="{8691FB29-D79F-47E7-AC25-A9854454CF67}" srcOrd="1" destOrd="0" presId="urn:microsoft.com/office/officeart/2009/3/layout/HorizontalOrganizationChart"/>
    <dgm:cxn modelId="{EAC9A398-E6B6-450A-93A5-40A91BA1DA5D}" type="presParOf" srcId="{8691FB29-D79F-47E7-AC25-A9854454CF67}" destId="{86021B95-AA55-4BCE-A993-AF137C3DAE99}" srcOrd="0" destOrd="0" presId="urn:microsoft.com/office/officeart/2009/3/layout/HorizontalOrganizationChart"/>
    <dgm:cxn modelId="{E1A541B4-B2D6-4BAF-9E64-B1EF1E92C3BA}" type="presParOf" srcId="{8691FB29-D79F-47E7-AC25-A9854454CF67}" destId="{5212C0C4-082A-4093-82D0-C08E7392F29B}" srcOrd="1" destOrd="0" presId="urn:microsoft.com/office/officeart/2009/3/layout/HorizontalOrganizationChart"/>
    <dgm:cxn modelId="{EDDD689D-D750-4590-A9E3-1A445DBF93EF}" type="presParOf" srcId="{5212C0C4-082A-4093-82D0-C08E7392F29B}" destId="{3B7F77E8-1B8E-4C70-B80A-2E2C1B5AB1CE}" srcOrd="0" destOrd="0" presId="urn:microsoft.com/office/officeart/2009/3/layout/HorizontalOrganizationChart"/>
    <dgm:cxn modelId="{DCE16ABC-481A-4832-903B-668116346805}" type="presParOf" srcId="{3B7F77E8-1B8E-4C70-B80A-2E2C1B5AB1CE}" destId="{CDE16960-3E62-483D-A4A1-48A13B319C71}" srcOrd="0" destOrd="0" presId="urn:microsoft.com/office/officeart/2009/3/layout/HorizontalOrganizationChart"/>
    <dgm:cxn modelId="{C97D03B9-372B-4EC4-93ED-03F1CC91E973}" type="presParOf" srcId="{3B7F77E8-1B8E-4C70-B80A-2E2C1B5AB1CE}" destId="{EBE62EF7-BBA4-4DED-9164-F578AD04123C}" srcOrd="1" destOrd="0" presId="urn:microsoft.com/office/officeart/2009/3/layout/HorizontalOrganizationChart"/>
    <dgm:cxn modelId="{B15A928E-CDE4-484C-938B-A9005279BBE8}" type="presParOf" srcId="{5212C0C4-082A-4093-82D0-C08E7392F29B}" destId="{B361AC77-B2C2-457A-AF4F-84F29D757224}" srcOrd="1" destOrd="0" presId="urn:microsoft.com/office/officeart/2009/3/layout/HorizontalOrganizationChart"/>
    <dgm:cxn modelId="{00EC973C-AF67-4DE7-947F-6937108671D1}" type="presParOf" srcId="{5212C0C4-082A-4093-82D0-C08E7392F29B}" destId="{161348DB-DA24-4DA4-80AD-DB94EC4FB7B1}" srcOrd="2" destOrd="0" presId="urn:microsoft.com/office/officeart/2009/3/layout/HorizontalOrganizationChart"/>
    <dgm:cxn modelId="{B8898E32-8802-4394-BAB0-7E93F25A2324}" type="presParOf" srcId="{AA0DB8B3-0213-4E59-AB5D-26E55C250625}" destId="{39C83272-F55E-4C8A-9611-4F69B38361D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21D26-EDB1-49F8-9AEE-5E756EC02AAC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DF8DE-7482-4B6B-9B9D-E2460D9C2183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финансовой деятельности относят операции со средствами, внешними по отношению к инвестиционному проекту.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96EA8-2FB9-4D58-9CE2-F751770ADA83}" type="parTrans" cxnId="{F736712D-C0FD-4630-AE91-663E8F639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1A37E-34AC-49A5-9E83-2EF08C723C9C}" type="sibTrans" cxnId="{F736712D-C0FD-4630-AE91-663E8F639A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5DF8E-692F-469F-A999-9F5E80CB2600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состоят из собственного (акционерного) капитала предприятия и привлеченных средств (субсидий, кредитов и займов).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80273-35CF-426A-ABF5-A4750D922BDE}" type="parTrans" cxnId="{77905AF8-E125-4854-BAC0-4762F659FA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15F57-2651-47FC-91EC-EB5E8E56593E}" type="sibTrans" cxnId="{77905AF8-E125-4854-BAC0-4762F659FA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14053-57F5-44E5-9F4B-88D3C7F65EA3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оттокам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возврат и обслуживание кредитов и займов, выплату дивидендов акционерам и др.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5A892-16D8-47D4-B33D-38EEE2364189}" type="parTrans" cxnId="{755270AA-7BE2-40B8-9FDF-DA7CF90D4C8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4522C-006A-4EF2-BA15-5EDB8BF4BCBE}" type="sibTrans" cxnId="{755270AA-7BE2-40B8-9FDF-DA7CF90D4C8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312DF-9A0B-499E-BDDB-665C76086834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Денежные потоки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финансовой деятельности учитывают, как правило, на этапе оценки эффективности участия в проекте сторонних субъектов.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53162-EF53-47A9-B755-A8D8440B654D}" type="parTrans" cxnId="{92AB8F60-E22D-4B09-A782-D8A173547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C2CFE-6CD7-441E-B690-BE6254B05120}" type="sibTrans" cxnId="{92AB8F60-E22D-4B09-A782-D8A1735472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7D459-D0F1-4F96-BAE2-A216019CD34A}" type="pres">
      <dgm:prSet presAssocID="{8F521D26-EDB1-49F8-9AEE-5E756EC02AAC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59709CC5-9130-44CD-8695-1D212A0C9D26}" type="pres">
      <dgm:prSet presAssocID="{F7EDF8DE-7482-4B6B-9B9D-E2460D9C2183}" presName="composite" presStyleCnt="0"/>
      <dgm:spPr/>
    </dgm:pt>
    <dgm:pt modelId="{4FAF5DE3-BD02-4052-86AD-D725FDE01103}" type="pres">
      <dgm:prSet presAssocID="{F7EDF8DE-7482-4B6B-9B9D-E2460D9C2183}" presName="Image" presStyleLbl="alig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B4C293-5934-4379-8FF2-78520B16E129}" type="pres">
      <dgm:prSet presAssocID="{F7EDF8DE-7482-4B6B-9B9D-E2460D9C2183}" presName="Accent" presStyleLbl="parChTrans1D1" presStyleIdx="0" presStyleCnt="4"/>
      <dgm:spPr/>
    </dgm:pt>
    <dgm:pt modelId="{A9EBC96B-7E42-49F4-85F5-95D0D3181B64}" type="pres">
      <dgm:prSet presAssocID="{F7EDF8DE-7482-4B6B-9B9D-E2460D9C2183}" presName="Paren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1063D5B-652B-46CC-831A-60BA45BA3284}" type="pres">
      <dgm:prSet presAssocID="{7D31A37E-34AC-49A5-9E83-2EF08C723C9C}" presName="sibTrans" presStyleCnt="0"/>
      <dgm:spPr/>
    </dgm:pt>
    <dgm:pt modelId="{08FD4FA7-BA1C-489C-9353-468F88B954F9}" type="pres">
      <dgm:prSet presAssocID="{3DC5DF8E-692F-469F-A999-9F5E80CB2600}" presName="composite" presStyleCnt="0"/>
      <dgm:spPr/>
    </dgm:pt>
    <dgm:pt modelId="{1B66DE80-1567-4321-AF11-E6E740807C4A}" type="pres">
      <dgm:prSet presAssocID="{3DC5DF8E-692F-469F-A999-9F5E80CB2600}" presName="Image" presStyleLbl="align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70124B-CEFA-4002-BEE4-6A9AFE1CDE52}" type="pres">
      <dgm:prSet presAssocID="{3DC5DF8E-692F-469F-A999-9F5E80CB2600}" presName="Accent" presStyleLbl="parChTrans1D1" presStyleIdx="1" presStyleCnt="4"/>
      <dgm:spPr/>
    </dgm:pt>
    <dgm:pt modelId="{4701700E-E03A-4438-826B-9B1730DFC0F6}" type="pres">
      <dgm:prSet presAssocID="{3DC5DF8E-692F-469F-A999-9F5E80CB2600}" presName="Paren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185955D-4F7A-49E6-A23F-4BB948193DB7}" type="pres">
      <dgm:prSet presAssocID="{10715F57-2651-47FC-91EC-EB5E8E56593E}" presName="sibTrans" presStyleCnt="0"/>
      <dgm:spPr/>
    </dgm:pt>
    <dgm:pt modelId="{64B006EA-C1D9-41D0-A17D-85F5142E909D}" type="pres">
      <dgm:prSet presAssocID="{5E314053-57F5-44E5-9F4B-88D3C7F65EA3}" presName="composite" presStyleCnt="0"/>
      <dgm:spPr/>
    </dgm:pt>
    <dgm:pt modelId="{7CA72AC3-0AFD-4FA7-92DA-B3B4D2A08238}" type="pres">
      <dgm:prSet presAssocID="{5E314053-57F5-44E5-9F4B-88D3C7F65EA3}" presName="Image" presStyleLbl="alignNod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-30840" t="-9014" r="-26664" b="-12906"/>
          </a:stretch>
        </a:blipFill>
      </dgm:spPr>
    </dgm:pt>
    <dgm:pt modelId="{0E391710-303A-4A0D-89E7-07A4D5AE8CC9}" type="pres">
      <dgm:prSet presAssocID="{5E314053-57F5-44E5-9F4B-88D3C7F65EA3}" presName="Accent" presStyleLbl="parChTrans1D1" presStyleIdx="2" presStyleCnt="4"/>
      <dgm:spPr/>
    </dgm:pt>
    <dgm:pt modelId="{D99077B8-5577-4E99-908A-589E208C11C3}" type="pres">
      <dgm:prSet presAssocID="{5E314053-57F5-44E5-9F4B-88D3C7F65EA3}" presName="Paren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C4A4469-19AF-4719-AB9C-AB1769F364E3}" type="pres">
      <dgm:prSet presAssocID="{A924522C-006A-4EF2-BA15-5EDB8BF4BCBE}" presName="sibTrans" presStyleCnt="0"/>
      <dgm:spPr/>
    </dgm:pt>
    <dgm:pt modelId="{C7ADB75C-EC02-4205-8B52-4D88B039197C}" type="pres">
      <dgm:prSet presAssocID="{A47312DF-9A0B-499E-BDDB-665C76086834}" presName="composite" presStyleCnt="0"/>
      <dgm:spPr/>
    </dgm:pt>
    <dgm:pt modelId="{0F6ED674-7770-4D75-A4CE-7623CEF0DD52}" type="pres">
      <dgm:prSet presAssocID="{A47312DF-9A0B-499E-BDDB-665C76086834}" presName="Image" presStyleLbl="align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F06FEB5-F65F-4C04-B0EE-399B905CD519}" type="pres">
      <dgm:prSet presAssocID="{A47312DF-9A0B-499E-BDDB-665C76086834}" presName="Accent" presStyleLbl="parChTrans1D1" presStyleIdx="3" presStyleCnt="4"/>
      <dgm:spPr/>
    </dgm:pt>
    <dgm:pt modelId="{50CED76A-94C8-4673-8F2F-4E21B3FB5BED}" type="pres">
      <dgm:prSet presAssocID="{A47312DF-9A0B-499E-BDDB-665C7608683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55270AA-7BE2-40B8-9FDF-DA7CF90D4C8F}" srcId="{8F521D26-EDB1-49F8-9AEE-5E756EC02AAC}" destId="{5E314053-57F5-44E5-9F4B-88D3C7F65EA3}" srcOrd="2" destOrd="0" parTransId="{D325A892-16D8-47D4-B33D-38EEE2364189}" sibTransId="{A924522C-006A-4EF2-BA15-5EDB8BF4BCBE}"/>
    <dgm:cxn modelId="{35D75A8F-5853-495B-A45F-79C7B35A4F5C}" type="presOf" srcId="{A47312DF-9A0B-499E-BDDB-665C76086834}" destId="{50CED76A-94C8-4673-8F2F-4E21B3FB5BED}" srcOrd="0" destOrd="0" presId="urn:microsoft.com/office/officeart/2008/layout/PictureLineup"/>
    <dgm:cxn modelId="{8F0AD1EE-FAB9-4D60-B1C6-85FBB1FBBBE6}" type="presOf" srcId="{5E314053-57F5-44E5-9F4B-88D3C7F65EA3}" destId="{D99077B8-5577-4E99-908A-589E208C11C3}" srcOrd="0" destOrd="0" presId="urn:microsoft.com/office/officeart/2008/layout/PictureLineup"/>
    <dgm:cxn modelId="{92AB8F60-E22D-4B09-A782-D8A173547223}" srcId="{8F521D26-EDB1-49F8-9AEE-5E756EC02AAC}" destId="{A47312DF-9A0B-499E-BDDB-665C76086834}" srcOrd="3" destOrd="0" parTransId="{F6C53162-EF53-47A9-B755-A8D8440B654D}" sibTransId="{E88C2CFE-6CD7-441E-B690-BE6254B05120}"/>
    <dgm:cxn modelId="{F59550CF-4CEF-429B-8D08-A6050264A3F5}" type="presOf" srcId="{8F521D26-EDB1-49F8-9AEE-5E756EC02AAC}" destId="{5347D459-D0F1-4F96-BAE2-A216019CD34A}" srcOrd="0" destOrd="0" presId="urn:microsoft.com/office/officeart/2008/layout/PictureLineup"/>
    <dgm:cxn modelId="{F736712D-C0FD-4630-AE91-663E8F639A48}" srcId="{8F521D26-EDB1-49F8-9AEE-5E756EC02AAC}" destId="{F7EDF8DE-7482-4B6B-9B9D-E2460D9C2183}" srcOrd="0" destOrd="0" parTransId="{B9096EA8-2FB9-4D58-9CE2-F751770ADA83}" sibTransId="{7D31A37E-34AC-49A5-9E83-2EF08C723C9C}"/>
    <dgm:cxn modelId="{7F78C077-429D-4757-9EDD-5A9031C0C747}" type="presOf" srcId="{3DC5DF8E-692F-469F-A999-9F5E80CB2600}" destId="{4701700E-E03A-4438-826B-9B1730DFC0F6}" srcOrd="0" destOrd="0" presId="urn:microsoft.com/office/officeart/2008/layout/PictureLineup"/>
    <dgm:cxn modelId="{1D1492F8-546F-46E6-96A6-3EEE9B969514}" type="presOf" srcId="{F7EDF8DE-7482-4B6B-9B9D-E2460D9C2183}" destId="{A9EBC96B-7E42-49F4-85F5-95D0D3181B64}" srcOrd="0" destOrd="0" presId="urn:microsoft.com/office/officeart/2008/layout/PictureLineup"/>
    <dgm:cxn modelId="{77905AF8-E125-4854-BAC0-4762F659FAA2}" srcId="{8F521D26-EDB1-49F8-9AEE-5E756EC02AAC}" destId="{3DC5DF8E-692F-469F-A999-9F5E80CB2600}" srcOrd="1" destOrd="0" parTransId="{54980273-35CF-426A-ABF5-A4750D922BDE}" sibTransId="{10715F57-2651-47FC-91EC-EB5E8E56593E}"/>
    <dgm:cxn modelId="{39E78D67-E0D0-43B9-AC0D-34D6C42A808C}" type="presParOf" srcId="{5347D459-D0F1-4F96-BAE2-A216019CD34A}" destId="{59709CC5-9130-44CD-8695-1D212A0C9D26}" srcOrd="0" destOrd="0" presId="urn:microsoft.com/office/officeart/2008/layout/PictureLineup"/>
    <dgm:cxn modelId="{F6C85701-7CAB-47FC-A321-7227A4DCB55B}" type="presParOf" srcId="{59709CC5-9130-44CD-8695-1D212A0C9D26}" destId="{4FAF5DE3-BD02-4052-86AD-D725FDE01103}" srcOrd="0" destOrd="0" presId="urn:microsoft.com/office/officeart/2008/layout/PictureLineup"/>
    <dgm:cxn modelId="{E59D842B-A2F3-488B-A8C7-404D62C8BDB9}" type="presParOf" srcId="{59709CC5-9130-44CD-8695-1D212A0C9D26}" destId="{7DB4C293-5934-4379-8FF2-78520B16E129}" srcOrd="1" destOrd="0" presId="urn:microsoft.com/office/officeart/2008/layout/PictureLineup"/>
    <dgm:cxn modelId="{F81545DB-0446-41A3-A8BD-DF6DAFE1DF71}" type="presParOf" srcId="{59709CC5-9130-44CD-8695-1D212A0C9D26}" destId="{A9EBC96B-7E42-49F4-85F5-95D0D3181B64}" srcOrd="2" destOrd="0" presId="urn:microsoft.com/office/officeart/2008/layout/PictureLineup"/>
    <dgm:cxn modelId="{61544BD1-DCF6-4590-BA5B-AD1415CCD4F6}" type="presParOf" srcId="{5347D459-D0F1-4F96-BAE2-A216019CD34A}" destId="{91063D5B-652B-46CC-831A-60BA45BA3284}" srcOrd="1" destOrd="0" presId="urn:microsoft.com/office/officeart/2008/layout/PictureLineup"/>
    <dgm:cxn modelId="{280D2A4A-F68B-4BDF-8075-B465063D282D}" type="presParOf" srcId="{5347D459-D0F1-4F96-BAE2-A216019CD34A}" destId="{08FD4FA7-BA1C-489C-9353-468F88B954F9}" srcOrd="2" destOrd="0" presId="urn:microsoft.com/office/officeart/2008/layout/PictureLineup"/>
    <dgm:cxn modelId="{103E38DA-287B-4F2C-A7D6-19CF2C84116C}" type="presParOf" srcId="{08FD4FA7-BA1C-489C-9353-468F88B954F9}" destId="{1B66DE80-1567-4321-AF11-E6E740807C4A}" srcOrd="0" destOrd="0" presId="urn:microsoft.com/office/officeart/2008/layout/PictureLineup"/>
    <dgm:cxn modelId="{BD4D5791-66E4-4FF5-93CA-72932E309157}" type="presParOf" srcId="{08FD4FA7-BA1C-489C-9353-468F88B954F9}" destId="{6270124B-CEFA-4002-BEE4-6A9AFE1CDE52}" srcOrd="1" destOrd="0" presId="urn:microsoft.com/office/officeart/2008/layout/PictureLineup"/>
    <dgm:cxn modelId="{C0BC9C0F-E682-46B1-B4E3-1EA26BDE9DB4}" type="presParOf" srcId="{08FD4FA7-BA1C-489C-9353-468F88B954F9}" destId="{4701700E-E03A-4438-826B-9B1730DFC0F6}" srcOrd="2" destOrd="0" presId="urn:microsoft.com/office/officeart/2008/layout/PictureLineup"/>
    <dgm:cxn modelId="{1339A12B-7F78-4AE2-90DF-CC690077B185}" type="presParOf" srcId="{5347D459-D0F1-4F96-BAE2-A216019CD34A}" destId="{0185955D-4F7A-49E6-A23F-4BB948193DB7}" srcOrd="3" destOrd="0" presId="urn:microsoft.com/office/officeart/2008/layout/PictureLineup"/>
    <dgm:cxn modelId="{28AB9565-6247-4159-92DB-085A011C5E86}" type="presParOf" srcId="{5347D459-D0F1-4F96-BAE2-A216019CD34A}" destId="{64B006EA-C1D9-41D0-A17D-85F5142E909D}" srcOrd="4" destOrd="0" presId="urn:microsoft.com/office/officeart/2008/layout/PictureLineup"/>
    <dgm:cxn modelId="{957F43FA-24EA-48B6-9A04-22B173427FAB}" type="presParOf" srcId="{64B006EA-C1D9-41D0-A17D-85F5142E909D}" destId="{7CA72AC3-0AFD-4FA7-92DA-B3B4D2A08238}" srcOrd="0" destOrd="0" presId="urn:microsoft.com/office/officeart/2008/layout/PictureLineup"/>
    <dgm:cxn modelId="{BEB90800-B544-4C1E-9518-63731BD13975}" type="presParOf" srcId="{64B006EA-C1D9-41D0-A17D-85F5142E909D}" destId="{0E391710-303A-4A0D-89E7-07A4D5AE8CC9}" srcOrd="1" destOrd="0" presId="urn:microsoft.com/office/officeart/2008/layout/PictureLineup"/>
    <dgm:cxn modelId="{26D4F832-B2AC-41CB-B2E4-741AD8F49A98}" type="presParOf" srcId="{64B006EA-C1D9-41D0-A17D-85F5142E909D}" destId="{D99077B8-5577-4E99-908A-589E208C11C3}" srcOrd="2" destOrd="0" presId="urn:microsoft.com/office/officeart/2008/layout/PictureLineup"/>
    <dgm:cxn modelId="{5CC6DE60-1E64-4D30-A7AF-58FBD99ED133}" type="presParOf" srcId="{5347D459-D0F1-4F96-BAE2-A216019CD34A}" destId="{0C4A4469-19AF-4719-AB9C-AB1769F364E3}" srcOrd="5" destOrd="0" presId="urn:microsoft.com/office/officeart/2008/layout/PictureLineup"/>
    <dgm:cxn modelId="{D00D222F-FAA0-49A1-ABF9-44C5495F55BE}" type="presParOf" srcId="{5347D459-D0F1-4F96-BAE2-A216019CD34A}" destId="{C7ADB75C-EC02-4205-8B52-4D88B039197C}" srcOrd="6" destOrd="0" presId="urn:microsoft.com/office/officeart/2008/layout/PictureLineup"/>
    <dgm:cxn modelId="{FAE2B39C-762F-43AA-AD22-B88F3A04A75C}" type="presParOf" srcId="{C7ADB75C-EC02-4205-8B52-4D88B039197C}" destId="{0F6ED674-7770-4D75-A4CE-7623CEF0DD52}" srcOrd="0" destOrd="0" presId="urn:microsoft.com/office/officeart/2008/layout/PictureLineup"/>
    <dgm:cxn modelId="{59752EBD-9E96-4A29-A833-A702DE5D5EE4}" type="presParOf" srcId="{C7ADB75C-EC02-4205-8B52-4D88B039197C}" destId="{8F06FEB5-F65F-4C04-B0EE-399B905CD519}" srcOrd="1" destOrd="0" presId="urn:microsoft.com/office/officeart/2008/layout/PictureLineup"/>
    <dgm:cxn modelId="{AA634114-19E3-4C15-AD45-87EA47C45F4A}" type="presParOf" srcId="{C7ADB75C-EC02-4205-8B52-4D88B039197C}" destId="{50CED76A-94C8-4673-8F2F-4E21B3FB5BED}" srcOrd="2" destOrd="0" presId="urn:microsoft.com/office/officeart/2008/layout/PictureLineup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346442-F40A-4EDF-BC5A-B833629A6312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A224284-09C3-490C-9E56-3B7AB7DD182A}">
      <dgm:prSet custT="1"/>
      <dgm:spPr/>
      <dgm:t>
        <a:bodyPr/>
        <a:lstStyle/>
        <a:p>
          <a:pPr algn="just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Необходимую информацию приводят в проектных материалах в увязке с разработкой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схемы финансирования проекта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Данную схему подбирают в прогнозных ценах.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34528-6607-4202-859E-982E9273169F}" type="parTrans" cxnId="{FAA15C1F-3944-432A-9F28-FF824FE124A6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C9ADF-0972-4B1F-AA8D-E9228A695297}" type="sibTrans" cxnId="{FAA15C1F-3944-432A-9F28-FF824FE124A6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7F4AE-7E5D-4FE6-86D6-48C6EBC1ECE7}">
      <dgm:prSet custT="1"/>
      <dgm:spPr/>
      <dgm:t>
        <a:bodyPr/>
        <a:lstStyle/>
        <a:p>
          <a:pPr algn="just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ее подбора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обеспечение реализуемости проекта, то есть такой структуры денежных потоков, при котором на каждом шаге расчета имеется достаточный объем средств для его продолжения.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3ABBF-12D0-4D29-9FF8-A8F258D703A7}" type="parTrans" cxnId="{32D9DD5A-4680-4012-96CC-3CE8F85F8E79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18210-34B8-4FA2-8A9F-E6B6464CAC51}" type="sibTrans" cxnId="{32D9DD5A-4680-4012-96CC-3CE8F85F8E79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C0FF6-B8D1-4C66-83B9-EFE34D33275E}">
      <dgm:prSet custT="1"/>
      <dgm:spPr/>
      <dgm:t>
        <a:bodyPr/>
        <a:lstStyle/>
        <a:p>
          <a:pPr algn="just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мировой учетно-аналитической практике применяют, как правило,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прямой и косвенный методы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анализа движения денежных средств.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D99CD-40E9-4409-9000-3DEAE116C11A}" type="parTrans" cxnId="{0519A49A-BA90-49D2-BFA6-555DCCA214FD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E5A1D-0EBE-4CF8-939F-F01A5A1CE6B1}" type="sibTrans" cxnId="{0519A49A-BA90-49D2-BFA6-555DCCA214FD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90B45-9B96-4ECA-8107-DD51690C6253}">
      <dgm:prSet custT="1"/>
      <dgm:spPr/>
      <dgm:t>
        <a:bodyPr/>
        <a:lstStyle/>
        <a:p>
          <a:pPr algn="just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Разница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между ними заключается в последовательности процедур определения величины потоков денежных средств в результате текущей деятельности.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8DBDF-460E-4EF3-8A5A-EDE8A3DFFD54}" type="parTrans" cxnId="{0682C355-7C4F-4413-9805-BAFC0D85B942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50A3E-EC3A-445B-A4B9-7972922F4BB3}" type="sibTrans" cxnId="{0682C355-7C4F-4413-9805-BAFC0D85B942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913BE-72CE-43F7-BA8F-B908A0B447B3}" type="pres">
      <dgm:prSet presAssocID="{06346442-F40A-4EDF-BC5A-B833629A6312}" presName="vert0" presStyleCnt="0">
        <dgm:presLayoutVars>
          <dgm:dir/>
          <dgm:animOne val="branch"/>
          <dgm:animLvl val="lvl"/>
        </dgm:presLayoutVars>
      </dgm:prSet>
      <dgm:spPr/>
    </dgm:pt>
    <dgm:pt modelId="{5410E962-ED22-4E39-AC0D-88672D95699D}" type="pres">
      <dgm:prSet presAssocID="{2A224284-09C3-490C-9E56-3B7AB7DD182A}" presName="thickLine" presStyleLbl="alignNode1" presStyleIdx="0" presStyleCnt="4"/>
      <dgm:spPr/>
    </dgm:pt>
    <dgm:pt modelId="{39D7B753-9860-4F65-BB6C-D48370A54332}" type="pres">
      <dgm:prSet presAssocID="{2A224284-09C3-490C-9E56-3B7AB7DD182A}" presName="horz1" presStyleCnt="0"/>
      <dgm:spPr/>
    </dgm:pt>
    <dgm:pt modelId="{CF41E421-DD32-44B1-B7CA-A7D2D3CD840A}" type="pres">
      <dgm:prSet presAssocID="{2A224284-09C3-490C-9E56-3B7AB7DD182A}" presName="tx1" presStyleLbl="revTx" presStyleIdx="0" presStyleCnt="4" custLinFactNeighborX="-632" custLinFactNeighborY="-2683"/>
      <dgm:spPr/>
    </dgm:pt>
    <dgm:pt modelId="{B4B6D62E-C09C-4BC4-A213-3AD61E5AE845}" type="pres">
      <dgm:prSet presAssocID="{2A224284-09C3-490C-9E56-3B7AB7DD182A}" presName="vert1" presStyleCnt="0"/>
      <dgm:spPr/>
    </dgm:pt>
    <dgm:pt modelId="{C05E5A10-391C-4D18-8D7C-35AC0509A961}" type="pres">
      <dgm:prSet presAssocID="{DF87F4AE-7E5D-4FE6-86D6-48C6EBC1ECE7}" presName="thickLine" presStyleLbl="alignNode1" presStyleIdx="1" presStyleCnt="4"/>
      <dgm:spPr/>
    </dgm:pt>
    <dgm:pt modelId="{5FB601D7-5E27-43EB-9FAA-8886060144B2}" type="pres">
      <dgm:prSet presAssocID="{DF87F4AE-7E5D-4FE6-86D6-48C6EBC1ECE7}" presName="horz1" presStyleCnt="0"/>
      <dgm:spPr/>
    </dgm:pt>
    <dgm:pt modelId="{2882E397-34CC-4D67-8940-29BEAFEC05A1}" type="pres">
      <dgm:prSet presAssocID="{DF87F4AE-7E5D-4FE6-86D6-48C6EBC1ECE7}" presName="tx1" presStyleLbl="revTx" presStyleIdx="1" presStyleCnt="4"/>
      <dgm:spPr/>
    </dgm:pt>
    <dgm:pt modelId="{DE509DFF-D819-45CB-81A6-8E3CBFCC1688}" type="pres">
      <dgm:prSet presAssocID="{DF87F4AE-7E5D-4FE6-86D6-48C6EBC1ECE7}" presName="vert1" presStyleCnt="0"/>
      <dgm:spPr/>
    </dgm:pt>
    <dgm:pt modelId="{D9E0E129-60C4-407D-BB3E-73FAA05B9515}" type="pres">
      <dgm:prSet presAssocID="{AEDC0FF6-B8D1-4C66-83B9-EFE34D33275E}" presName="thickLine" presStyleLbl="alignNode1" presStyleIdx="2" presStyleCnt="4"/>
      <dgm:spPr/>
    </dgm:pt>
    <dgm:pt modelId="{94D50CB7-0576-451E-8BAF-8DB038BEF160}" type="pres">
      <dgm:prSet presAssocID="{AEDC0FF6-B8D1-4C66-83B9-EFE34D33275E}" presName="horz1" presStyleCnt="0"/>
      <dgm:spPr/>
    </dgm:pt>
    <dgm:pt modelId="{FED96BE2-8FB6-467D-A64F-9DDE4B9FC40C}" type="pres">
      <dgm:prSet presAssocID="{AEDC0FF6-B8D1-4C66-83B9-EFE34D33275E}" presName="tx1" presStyleLbl="revTx" presStyleIdx="2" presStyleCnt="4"/>
      <dgm:spPr/>
    </dgm:pt>
    <dgm:pt modelId="{01884853-0A01-42C8-82EE-8CA5E68AE208}" type="pres">
      <dgm:prSet presAssocID="{AEDC0FF6-B8D1-4C66-83B9-EFE34D33275E}" presName="vert1" presStyleCnt="0"/>
      <dgm:spPr/>
    </dgm:pt>
    <dgm:pt modelId="{124CCBF6-011D-49AB-8CBF-D21772EBB1FB}" type="pres">
      <dgm:prSet presAssocID="{E5290B45-9B96-4ECA-8107-DD51690C6253}" presName="thickLine" presStyleLbl="alignNode1" presStyleIdx="3" presStyleCnt="4"/>
      <dgm:spPr/>
    </dgm:pt>
    <dgm:pt modelId="{67E5B7A1-372F-47E8-9DA6-E988C3DD16BB}" type="pres">
      <dgm:prSet presAssocID="{E5290B45-9B96-4ECA-8107-DD51690C6253}" presName="horz1" presStyleCnt="0"/>
      <dgm:spPr/>
    </dgm:pt>
    <dgm:pt modelId="{A67B890A-F5A7-45A4-9456-2648F28E2D3C}" type="pres">
      <dgm:prSet presAssocID="{E5290B45-9B96-4ECA-8107-DD51690C6253}" presName="tx1" presStyleLbl="revTx" presStyleIdx="3" presStyleCnt="4"/>
      <dgm:spPr/>
    </dgm:pt>
    <dgm:pt modelId="{58DB0829-B403-49C5-8BB4-9745791CFE40}" type="pres">
      <dgm:prSet presAssocID="{E5290B45-9B96-4ECA-8107-DD51690C6253}" presName="vert1" presStyleCnt="0"/>
      <dgm:spPr/>
    </dgm:pt>
  </dgm:ptLst>
  <dgm:cxnLst>
    <dgm:cxn modelId="{12D3A094-7644-4E58-80A1-5E9C48072CAE}" type="presOf" srcId="{2A224284-09C3-490C-9E56-3B7AB7DD182A}" destId="{CF41E421-DD32-44B1-B7CA-A7D2D3CD840A}" srcOrd="0" destOrd="0" presId="urn:microsoft.com/office/officeart/2008/layout/LinedList"/>
    <dgm:cxn modelId="{84187732-5AA2-4593-8646-B0949B8F3449}" type="presOf" srcId="{06346442-F40A-4EDF-BC5A-B833629A6312}" destId="{586913BE-72CE-43F7-BA8F-B908A0B447B3}" srcOrd="0" destOrd="0" presId="urn:microsoft.com/office/officeart/2008/layout/LinedList"/>
    <dgm:cxn modelId="{0519A49A-BA90-49D2-BFA6-555DCCA214FD}" srcId="{06346442-F40A-4EDF-BC5A-B833629A6312}" destId="{AEDC0FF6-B8D1-4C66-83B9-EFE34D33275E}" srcOrd="2" destOrd="0" parTransId="{BCBD99CD-40E9-4409-9000-3DEAE116C11A}" sibTransId="{ADFE5A1D-0EBE-4CF8-939F-F01A5A1CE6B1}"/>
    <dgm:cxn modelId="{CD5413F7-7AC4-4419-830E-888F7BC938B0}" type="presOf" srcId="{E5290B45-9B96-4ECA-8107-DD51690C6253}" destId="{A67B890A-F5A7-45A4-9456-2648F28E2D3C}" srcOrd="0" destOrd="0" presId="urn:microsoft.com/office/officeart/2008/layout/LinedList"/>
    <dgm:cxn modelId="{32D9DD5A-4680-4012-96CC-3CE8F85F8E79}" srcId="{06346442-F40A-4EDF-BC5A-B833629A6312}" destId="{DF87F4AE-7E5D-4FE6-86D6-48C6EBC1ECE7}" srcOrd="1" destOrd="0" parTransId="{ED13ABBF-12D0-4D29-9FF8-A8F258D703A7}" sibTransId="{FA118210-34B8-4FA2-8A9F-E6B6464CAC51}"/>
    <dgm:cxn modelId="{0682C355-7C4F-4413-9805-BAFC0D85B942}" srcId="{06346442-F40A-4EDF-BC5A-B833629A6312}" destId="{E5290B45-9B96-4ECA-8107-DD51690C6253}" srcOrd="3" destOrd="0" parTransId="{7668DBDF-460E-4EF3-8A5A-EDE8A3DFFD54}" sibTransId="{BBE50A3E-EC3A-445B-A4B9-7972922F4BB3}"/>
    <dgm:cxn modelId="{F5FBE098-E460-4699-9717-69E8217094CA}" type="presOf" srcId="{DF87F4AE-7E5D-4FE6-86D6-48C6EBC1ECE7}" destId="{2882E397-34CC-4D67-8940-29BEAFEC05A1}" srcOrd="0" destOrd="0" presId="urn:microsoft.com/office/officeart/2008/layout/LinedList"/>
    <dgm:cxn modelId="{FAA15C1F-3944-432A-9F28-FF824FE124A6}" srcId="{06346442-F40A-4EDF-BC5A-B833629A6312}" destId="{2A224284-09C3-490C-9E56-3B7AB7DD182A}" srcOrd="0" destOrd="0" parTransId="{F4F34528-6607-4202-859E-982E9273169F}" sibTransId="{893C9ADF-0972-4B1F-AA8D-E9228A695297}"/>
    <dgm:cxn modelId="{4CA296AC-4663-41A3-A6B5-BBC9EBFFB48A}" type="presOf" srcId="{AEDC0FF6-B8D1-4C66-83B9-EFE34D33275E}" destId="{FED96BE2-8FB6-467D-A64F-9DDE4B9FC40C}" srcOrd="0" destOrd="0" presId="urn:microsoft.com/office/officeart/2008/layout/LinedList"/>
    <dgm:cxn modelId="{97EFC592-3BAD-4B2B-812A-2874141375E7}" type="presParOf" srcId="{586913BE-72CE-43F7-BA8F-B908A0B447B3}" destId="{5410E962-ED22-4E39-AC0D-88672D95699D}" srcOrd="0" destOrd="0" presId="urn:microsoft.com/office/officeart/2008/layout/LinedList"/>
    <dgm:cxn modelId="{F479FDB1-BB7B-4FB3-9347-6817FAC70C88}" type="presParOf" srcId="{586913BE-72CE-43F7-BA8F-B908A0B447B3}" destId="{39D7B753-9860-4F65-BB6C-D48370A54332}" srcOrd="1" destOrd="0" presId="urn:microsoft.com/office/officeart/2008/layout/LinedList"/>
    <dgm:cxn modelId="{5CB230EE-67DA-4D2E-B733-D961017989DB}" type="presParOf" srcId="{39D7B753-9860-4F65-BB6C-D48370A54332}" destId="{CF41E421-DD32-44B1-B7CA-A7D2D3CD840A}" srcOrd="0" destOrd="0" presId="urn:microsoft.com/office/officeart/2008/layout/LinedList"/>
    <dgm:cxn modelId="{06C9B526-F2D3-492A-A91B-B51D878B1865}" type="presParOf" srcId="{39D7B753-9860-4F65-BB6C-D48370A54332}" destId="{B4B6D62E-C09C-4BC4-A213-3AD61E5AE845}" srcOrd="1" destOrd="0" presId="urn:microsoft.com/office/officeart/2008/layout/LinedList"/>
    <dgm:cxn modelId="{40D9E1BD-9CCE-4A7A-B32C-7BAAA4428FD2}" type="presParOf" srcId="{586913BE-72CE-43F7-BA8F-B908A0B447B3}" destId="{C05E5A10-391C-4D18-8D7C-35AC0509A961}" srcOrd="2" destOrd="0" presId="urn:microsoft.com/office/officeart/2008/layout/LinedList"/>
    <dgm:cxn modelId="{0C9A7D65-FC7A-4FF4-9044-C0F3403E67EC}" type="presParOf" srcId="{586913BE-72CE-43F7-BA8F-B908A0B447B3}" destId="{5FB601D7-5E27-43EB-9FAA-8886060144B2}" srcOrd="3" destOrd="0" presId="urn:microsoft.com/office/officeart/2008/layout/LinedList"/>
    <dgm:cxn modelId="{C2A00ECD-4598-43F2-9528-C7B50CF45788}" type="presParOf" srcId="{5FB601D7-5E27-43EB-9FAA-8886060144B2}" destId="{2882E397-34CC-4D67-8940-29BEAFEC05A1}" srcOrd="0" destOrd="0" presId="urn:microsoft.com/office/officeart/2008/layout/LinedList"/>
    <dgm:cxn modelId="{4E8574B4-F824-41EE-B991-49B2D0C26119}" type="presParOf" srcId="{5FB601D7-5E27-43EB-9FAA-8886060144B2}" destId="{DE509DFF-D819-45CB-81A6-8E3CBFCC1688}" srcOrd="1" destOrd="0" presId="urn:microsoft.com/office/officeart/2008/layout/LinedList"/>
    <dgm:cxn modelId="{3D0BB2CA-C87E-4CFB-AC95-79DD08EF5158}" type="presParOf" srcId="{586913BE-72CE-43F7-BA8F-B908A0B447B3}" destId="{D9E0E129-60C4-407D-BB3E-73FAA05B9515}" srcOrd="4" destOrd="0" presId="urn:microsoft.com/office/officeart/2008/layout/LinedList"/>
    <dgm:cxn modelId="{6EF32282-D747-4AC0-A386-C4857328BF0C}" type="presParOf" srcId="{586913BE-72CE-43F7-BA8F-B908A0B447B3}" destId="{94D50CB7-0576-451E-8BAF-8DB038BEF160}" srcOrd="5" destOrd="0" presId="urn:microsoft.com/office/officeart/2008/layout/LinedList"/>
    <dgm:cxn modelId="{EE53EC95-E9A3-41EF-B6AB-4D26CCC1B509}" type="presParOf" srcId="{94D50CB7-0576-451E-8BAF-8DB038BEF160}" destId="{FED96BE2-8FB6-467D-A64F-9DDE4B9FC40C}" srcOrd="0" destOrd="0" presId="urn:microsoft.com/office/officeart/2008/layout/LinedList"/>
    <dgm:cxn modelId="{2343D873-8F71-4C5F-BDA4-FB61483AA59A}" type="presParOf" srcId="{94D50CB7-0576-451E-8BAF-8DB038BEF160}" destId="{01884853-0A01-42C8-82EE-8CA5E68AE208}" srcOrd="1" destOrd="0" presId="urn:microsoft.com/office/officeart/2008/layout/LinedList"/>
    <dgm:cxn modelId="{C889DB8B-FFFE-4D3A-AF27-DF0CB09F5D6C}" type="presParOf" srcId="{586913BE-72CE-43F7-BA8F-B908A0B447B3}" destId="{124CCBF6-011D-49AB-8CBF-D21772EBB1FB}" srcOrd="6" destOrd="0" presId="urn:microsoft.com/office/officeart/2008/layout/LinedList"/>
    <dgm:cxn modelId="{5E6C3120-55CB-480C-B749-429E63038D76}" type="presParOf" srcId="{586913BE-72CE-43F7-BA8F-B908A0B447B3}" destId="{67E5B7A1-372F-47E8-9DA6-E988C3DD16BB}" srcOrd="7" destOrd="0" presId="urn:microsoft.com/office/officeart/2008/layout/LinedList"/>
    <dgm:cxn modelId="{D92A8700-9315-4BA9-A865-0825DED992ED}" type="presParOf" srcId="{67E5B7A1-372F-47E8-9DA6-E988C3DD16BB}" destId="{A67B890A-F5A7-45A4-9456-2648F28E2D3C}" srcOrd="0" destOrd="0" presId="urn:microsoft.com/office/officeart/2008/layout/LinedList"/>
    <dgm:cxn modelId="{4CFD9E19-D058-431B-A338-2036D1A6DC30}" type="presParOf" srcId="{67E5B7A1-372F-47E8-9DA6-E988C3DD16BB}" destId="{58DB0829-B403-49C5-8BB4-9745791CFE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D29FCE-0A05-4F1C-8717-F60433509BA4}" type="doc">
      <dgm:prSet loTypeId="urn:microsoft.com/office/officeart/2005/8/layout/h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DB8AD2E-EEF2-46A3-9004-26F1D94A02A7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Величина потока денежных средств корректируется на величину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амортизации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также на ряд статей баланса – увеличения кредиторской задолженности, уменьшения дебиторской задолженности, уменьшения запасов и затрат.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96DBA-9F95-4DFA-8287-16CA3B459B36}" type="parTrans" cxnId="{86F3F41F-3192-4C39-8CD5-AEA5259AA4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303BD-86E9-4F8D-9790-EC43FD5A0598}" type="sibTrans" cxnId="{86F3F41F-3192-4C39-8CD5-AEA5259AA4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43411-0811-495B-8900-2D602F9A966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компонент анализа потока денежных средств от инвестиционной деятельности –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F63DE-6F00-4421-9592-C36C8EA4E191}" type="parTrans" cxnId="{FFA39E95-86ED-4226-B8A5-E34A5522F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B57FD-7E79-4B0E-8AD9-46B500ACE850}" type="sibTrans" cxnId="{FFA39E95-86ED-4226-B8A5-E34A5522F1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DDC60-F0C4-40E0-A1C1-F78BB30B645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 финансовой деятельности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относятся получение и погашение кредитов, выпуск акций. Как правило, краткосрочное инвестирование в ценные бумаги и получение дохода также относят к финансовой деятельности.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8A543-2CC7-4B51-9E04-8C00DA6F6F1C}" type="parTrans" cxnId="{76775AE4-730C-444E-8015-EE8AA1E21A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4EA48-3569-464D-8319-4CBCE904DCEB}" type="sibTrans" cxnId="{76775AE4-730C-444E-8015-EE8AA1E21A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F8A21-F56E-42C4-9A86-147D9EB0F7B0}" type="pres">
      <dgm:prSet presAssocID="{17D29FCE-0A05-4F1C-8717-F60433509BA4}" presName="Name0" presStyleCnt="0">
        <dgm:presLayoutVars>
          <dgm:dir/>
          <dgm:resizeHandles val="exact"/>
        </dgm:presLayoutVars>
      </dgm:prSet>
      <dgm:spPr/>
    </dgm:pt>
    <dgm:pt modelId="{828E8E51-E750-451E-977A-88BADC42CC46}" type="pres">
      <dgm:prSet presAssocID="{1DB8AD2E-EEF2-46A3-9004-26F1D94A02A7}" presName="node" presStyleLbl="node1" presStyleIdx="0" presStyleCnt="3">
        <dgm:presLayoutVars>
          <dgm:bulletEnabled val="1"/>
        </dgm:presLayoutVars>
      </dgm:prSet>
      <dgm:spPr/>
    </dgm:pt>
    <dgm:pt modelId="{5FD7A1D2-D9A3-47E7-B43B-1BC0D43A5EE1}" type="pres">
      <dgm:prSet presAssocID="{82E303BD-86E9-4F8D-9790-EC43FD5A0598}" presName="sibTrans" presStyleCnt="0"/>
      <dgm:spPr/>
    </dgm:pt>
    <dgm:pt modelId="{0A97DE84-5536-422C-9F17-66A8171B4037}" type="pres">
      <dgm:prSet presAssocID="{48043411-0811-495B-8900-2D602F9A966D}" presName="node" presStyleLbl="node1" presStyleIdx="1" presStyleCnt="3">
        <dgm:presLayoutVars>
          <dgm:bulletEnabled val="1"/>
        </dgm:presLayoutVars>
      </dgm:prSet>
      <dgm:spPr/>
    </dgm:pt>
    <dgm:pt modelId="{E684CB77-00A9-4D4C-BA7D-47DCDC2A814A}" type="pres">
      <dgm:prSet presAssocID="{6E6B57FD-7E79-4B0E-8AD9-46B500ACE850}" presName="sibTrans" presStyleCnt="0"/>
      <dgm:spPr/>
    </dgm:pt>
    <dgm:pt modelId="{3FBBD5BE-B5BB-4F5B-AB78-EA49F652BC97}" type="pres">
      <dgm:prSet presAssocID="{0D4DDC60-F0C4-40E0-A1C1-F78BB30B645A}" presName="node" presStyleLbl="node1" presStyleIdx="2" presStyleCnt="3">
        <dgm:presLayoutVars>
          <dgm:bulletEnabled val="1"/>
        </dgm:presLayoutVars>
      </dgm:prSet>
      <dgm:spPr/>
    </dgm:pt>
  </dgm:ptLst>
  <dgm:cxnLst>
    <dgm:cxn modelId="{AA5F374B-3519-4C74-89A2-D380FB6EEFCC}" type="presOf" srcId="{1DB8AD2E-EEF2-46A3-9004-26F1D94A02A7}" destId="{828E8E51-E750-451E-977A-88BADC42CC46}" srcOrd="0" destOrd="0" presId="urn:microsoft.com/office/officeart/2005/8/layout/hList6"/>
    <dgm:cxn modelId="{FFA39E95-86ED-4226-B8A5-E34A5522F14A}" srcId="{17D29FCE-0A05-4F1C-8717-F60433509BA4}" destId="{48043411-0811-495B-8900-2D602F9A966D}" srcOrd="1" destOrd="0" parTransId="{247F63DE-6F00-4421-9592-C36C8EA4E191}" sibTransId="{6E6B57FD-7E79-4B0E-8AD9-46B500ACE850}"/>
    <dgm:cxn modelId="{76775AE4-730C-444E-8015-EE8AA1E21A0F}" srcId="{17D29FCE-0A05-4F1C-8717-F60433509BA4}" destId="{0D4DDC60-F0C4-40E0-A1C1-F78BB30B645A}" srcOrd="2" destOrd="0" parTransId="{FF18A543-2CC7-4B51-9E04-8C00DA6F6F1C}" sibTransId="{7AF4EA48-3569-464D-8319-4CBCE904DCEB}"/>
    <dgm:cxn modelId="{5B7A3F0A-B535-49C5-BAB3-57F130AF20A4}" type="presOf" srcId="{48043411-0811-495B-8900-2D602F9A966D}" destId="{0A97DE84-5536-422C-9F17-66A8171B4037}" srcOrd="0" destOrd="0" presId="urn:microsoft.com/office/officeart/2005/8/layout/hList6"/>
    <dgm:cxn modelId="{21C76CC6-5B35-4FDB-B6D3-4025BA995156}" type="presOf" srcId="{17D29FCE-0A05-4F1C-8717-F60433509BA4}" destId="{6D6F8A21-F56E-42C4-9A86-147D9EB0F7B0}" srcOrd="0" destOrd="0" presId="urn:microsoft.com/office/officeart/2005/8/layout/hList6"/>
    <dgm:cxn modelId="{1A291DD8-5E29-4704-A9F4-FBD1FC4102F7}" type="presOf" srcId="{0D4DDC60-F0C4-40E0-A1C1-F78BB30B645A}" destId="{3FBBD5BE-B5BB-4F5B-AB78-EA49F652BC97}" srcOrd="0" destOrd="0" presId="urn:microsoft.com/office/officeart/2005/8/layout/hList6"/>
    <dgm:cxn modelId="{86F3F41F-3192-4C39-8CD5-AEA5259AA49D}" srcId="{17D29FCE-0A05-4F1C-8717-F60433509BA4}" destId="{1DB8AD2E-EEF2-46A3-9004-26F1D94A02A7}" srcOrd="0" destOrd="0" parTransId="{53596DBA-9F95-4DFA-8287-16CA3B459B36}" sibTransId="{82E303BD-86E9-4F8D-9790-EC43FD5A0598}"/>
    <dgm:cxn modelId="{95E5131B-CBAF-49DD-BC97-B41624CDBDE5}" type="presParOf" srcId="{6D6F8A21-F56E-42C4-9A86-147D9EB0F7B0}" destId="{828E8E51-E750-451E-977A-88BADC42CC46}" srcOrd="0" destOrd="0" presId="urn:microsoft.com/office/officeart/2005/8/layout/hList6"/>
    <dgm:cxn modelId="{85CFF757-CB6E-45EF-8060-33715A2184CC}" type="presParOf" srcId="{6D6F8A21-F56E-42C4-9A86-147D9EB0F7B0}" destId="{5FD7A1D2-D9A3-47E7-B43B-1BC0D43A5EE1}" srcOrd="1" destOrd="0" presId="urn:microsoft.com/office/officeart/2005/8/layout/hList6"/>
    <dgm:cxn modelId="{950099A9-2AE8-46AD-A8AC-3BEEEFEC3ADC}" type="presParOf" srcId="{6D6F8A21-F56E-42C4-9A86-147D9EB0F7B0}" destId="{0A97DE84-5536-422C-9F17-66A8171B4037}" srcOrd="2" destOrd="0" presId="urn:microsoft.com/office/officeart/2005/8/layout/hList6"/>
    <dgm:cxn modelId="{AFFABD37-37F0-4080-9BFF-48E036ED74C3}" type="presParOf" srcId="{6D6F8A21-F56E-42C4-9A86-147D9EB0F7B0}" destId="{E684CB77-00A9-4D4C-BA7D-47DCDC2A814A}" srcOrd="3" destOrd="0" presId="urn:microsoft.com/office/officeart/2005/8/layout/hList6"/>
    <dgm:cxn modelId="{FBA9AF11-A563-4E97-9FE3-D3058272A766}" type="presParOf" srcId="{6D6F8A21-F56E-42C4-9A86-147D9EB0F7B0}" destId="{3FBBD5BE-B5BB-4F5B-AB78-EA49F652BC9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94A7B1-6898-4711-B06E-BF334A4929C2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FA95A03B-B035-4702-9EDF-EDE05714B6DA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 денежных потоков в различные периоды жизненного цикла инвестиционного проекта будет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различной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70106-3BA1-47A4-AB2A-1588618AA37F}" type="parTrans" cxnId="{5A1F3E56-DC0D-49B2-8531-3CDB045BF90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7B2AF-6013-46C0-BDBE-0772343CD00C}" type="sibTrans" cxnId="{5A1F3E56-DC0D-49B2-8531-3CDB045BF902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E9420-FA51-49A4-A676-EC718BDAB27C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из рассматриваемых периодов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жизненного цикла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(разработка и начальное инвестирование проекта; реализация (эксплуатация); ликвидация капиталовложений) имеет свои целевые установки и особенности организации работы подразделений и служб.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AEE4E-1CFD-4917-824D-7FAA80E3348C}" type="parTrans" cxnId="{587DC5C2-2E96-4B3F-93D0-BFCB2600EB4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1F6F2-8EF8-4EB0-BA32-652F02E2241B}" type="sibTrans" cxnId="{587DC5C2-2E96-4B3F-93D0-BFCB2600EB4A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449AD-67C2-4695-BAC3-5C029B80F0CF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стадии разработки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начального инвестирования проекта рассчитываются начальные инвестиционные затраты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(–)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состоящие из капитальных затрат, прочих организационных расходов, расходов по демонтажу заменяемого оборудования, сносу зданий и сооружений и т.д.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E1798-18D9-4CDB-8356-CE1F86B23BBD}" type="parTrans" cxnId="{FAD4E478-573F-43F2-9E9C-639B7CF32C6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0B033-73A6-43E8-9CC6-26A540CB8F85}" type="sibTrans" cxnId="{FAD4E478-573F-43F2-9E9C-639B7CF32C6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B277C-9EA0-479B-BE09-33325DFC46AB}" type="pres">
      <dgm:prSet presAssocID="{ED94A7B1-6898-4711-B06E-BF334A4929C2}" presName="Name0" presStyleCnt="0">
        <dgm:presLayoutVars>
          <dgm:dir/>
          <dgm:resizeHandles val="exact"/>
        </dgm:presLayoutVars>
      </dgm:prSet>
      <dgm:spPr/>
    </dgm:pt>
    <dgm:pt modelId="{34D2CEE3-6A10-4307-848E-E705BC752FC7}" type="pres">
      <dgm:prSet presAssocID="{FA95A03B-B035-4702-9EDF-EDE05714B6DA}" presName="node" presStyleLbl="node1" presStyleIdx="0" presStyleCnt="3">
        <dgm:presLayoutVars>
          <dgm:bulletEnabled val="1"/>
        </dgm:presLayoutVars>
      </dgm:prSet>
      <dgm:spPr/>
    </dgm:pt>
    <dgm:pt modelId="{7D28487D-D52F-4E23-8AB2-5C2EE08D94E5}" type="pres">
      <dgm:prSet presAssocID="{1A57B2AF-6013-46C0-BDBE-0772343CD00C}" presName="sibTrans" presStyleLbl="sibTrans2D1" presStyleIdx="0" presStyleCnt="2"/>
      <dgm:spPr/>
    </dgm:pt>
    <dgm:pt modelId="{9C26FCAD-4977-4F1A-807B-AD9477940F22}" type="pres">
      <dgm:prSet presAssocID="{1A57B2AF-6013-46C0-BDBE-0772343CD00C}" presName="connectorText" presStyleLbl="sibTrans2D1" presStyleIdx="0" presStyleCnt="2"/>
      <dgm:spPr/>
    </dgm:pt>
    <dgm:pt modelId="{15B6C951-BA05-46DA-A056-B29097588FEB}" type="pres">
      <dgm:prSet presAssocID="{8E7E9420-FA51-49A4-A676-EC718BDAB27C}" presName="node" presStyleLbl="node1" presStyleIdx="1" presStyleCnt="3">
        <dgm:presLayoutVars>
          <dgm:bulletEnabled val="1"/>
        </dgm:presLayoutVars>
      </dgm:prSet>
      <dgm:spPr/>
    </dgm:pt>
    <dgm:pt modelId="{9A78D714-D839-4113-B8F6-7E68CB0476B1}" type="pres">
      <dgm:prSet presAssocID="{D951F6F2-8EF8-4EB0-BA32-652F02E2241B}" presName="sibTrans" presStyleLbl="sibTrans2D1" presStyleIdx="1" presStyleCnt="2"/>
      <dgm:spPr/>
    </dgm:pt>
    <dgm:pt modelId="{E90D7A5C-C69A-4F5A-9032-308F1F70FF05}" type="pres">
      <dgm:prSet presAssocID="{D951F6F2-8EF8-4EB0-BA32-652F02E2241B}" presName="connectorText" presStyleLbl="sibTrans2D1" presStyleIdx="1" presStyleCnt="2"/>
      <dgm:spPr/>
    </dgm:pt>
    <dgm:pt modelId="{6AED5053-9904-4098-9226-589271F9A779}" type="pres">
      <dgm:prSet presAssocID="{BD3449AD-67C2-4695-BAC3-5C029B80F0CF}" presName="node" presStyleLbl="node1" presStyleIdx="2" presStyleCnt="3">
        <dgm:presLayoutVars>
          <dgm:bulletEnabled val="1"/>
        </dgm:presLayoutVars>
      </dgm:prSet>
      <dgm:spPr/>
    </dgm:pt>
  </dgm:ptLst>
  <dgm:cxnLst>
    <dgm:cxn modelId="{512AEBDC-2110-4DCA-B082-53D248F197C3}" type="presOf" srcId="{BD3449AD-67C2-4695-BAC3-5C029B80F0CF}" destId="{6AED5053-9904-4098-9226-589271F9A779}" srcOrd="0" destOrd="0" presId="urn:microsoft.com/office/officeart/2005/8/layout/process1"/>
    <dgm:cxn modelId="{121AAD34-1F82-4BA8-B6A5-34693D144CCD}" type="presOf" srcId="{D951F6F2-8EF8-4EB0-BA32-652F02E2241B}" destId="{9A78D714-D839-4113-B8F6-7E68CB0476B1}" srcOrd="0" destOrd="0" presId="urn:microsoft.com/office/officeart/2005/8/layout/process1"/>
    <dgm:cxn modelId="{5A1F3E56-DC0D-49B2-8531-3CDB045BF902}" srcId="{ED94A7B1-6898-4711-B06E-BF334A4929C2}" destId="{FA95A03B-B035-4702-9EDF-EDE05714B6DA}" srcOrd="0" destOrd="0" parTransId="{51970106-3BA1-47A4-AB2A-1588618AA37F}" sibTransId="{1A57B2AF-6013-46C0-BDBE-0772343CD00C}"/>
    <dgm:cxn modelId="{B8BDE5C4-C460-4930-9F7C-590F537B1035}" type="presOf" srcId="{ED94A7B1-6898-4711-B06E-BF334A4929C2}" destId="{567B277C-9EA0-479B-BE09-33325DFC46AB}" srcOrd="0" destOrd="0" presId="urn:microsoft.com/office/officeart/2005/8/layout/process1"/>
    <dgm:cxn modelId="{1C15EF46-9CA7-4E6E-8ABB-A37B8D86EEF9}" type="presOf" srcId="{1A57B2AF-6013-46C0-BDBE-0772343CD00C}" destId="{9C26FCAD-4977-4F1A-807B-AD9477940F22}" srcOrd="1" destOrd="0" presId="urn:microsoft.com/office/officeart/2005/8/layout/process1"/>
    <dgm:cxn modelId="{F8AA7227-D33D-42FD-A122-F7158B1DCDAA}" type="presOf" srcId="{1A57B2AF-6013-46C0-BDBE-0772343CD00C}" destId="{7D28487D-D52F-4E23-8AB2-5C2EE08D94E5}" srcOrd="0" destOrd="0" presId="urn:microsoft.com/office/officeart/2005/8/layout/process1"/>
    <dgm:cxn modelId="{D9283B75-81A9-46DB-B8D8-E1EAEA7ACE7A}" type="presOf" srcId="{FA95A03B-B035-4702-9EDF-EDE05714B6DA}" destId="{34D2CEE3-6A10-4307-848E-E705BC752FC7}" srcOrd="0" destOrd="0" presId="urn:microsoft.com/office/officeart/2005/8/layout/process1"/>
    <dgm:cxn modelId="{FAD4E478-573F-43F2-9E9C-639B7CF32C68}" srcId="{ED94A7B1-6898-4711-B06E-BF334A4929C2}" destId="{BD3449AD-67C2-4695-BAC3-5C029B80F0CF}" srcOrd="2" destOrd="0" parTransId="{181E1798-18D9-4CDB-8356-CE1F86B23BBD}" sibTransId="{1AF0B033-73A6-43E8-9CC6-26A540CB8F85}"/>
    <dgm:cxn modelId="{587DC5C2-2E96-4B3F-93D0-BFCB2600EB4A}" srcId="{ED94A7B1-6898-4711-B06E-BF334A4929C2}" destId="{8E7E9420-FA51-49A4-A676-EC718BDAB27C}" srcOrd="1" destOrd="0" parTransId="{52EAEE4E-1CFD-4917-824D-7FAA80E3348C}" sibTransId="{D951F6F2-8EF8-4EB0-BA32-652F02E2241B}"/>
    <dgm:cxn modelId="{989C7375-B47B-4D35-AE7B-3AC436014EDC}" type="presOf" srcId="{D951F6F2-8EF8-4EB0-BA32-652F02E2241B}" destId="{E90D7A5C-C69A-4F5A-9032-308F1F70FF05}" srcOrd="1" destOrd="0" presId="urn:microsoft.com/office/officeart/2005/8/layout/process1"/>
    <dgm:cxn modelId="{447EBAEB-04F7-4BFC-B265-99DFE599BAB0}" type="presOf" srcId="{8E7E9420-FA51-49A4-A676-EC718BDAB27C}" destId="{15B6C951-BA05-46DA-A056-B29097588FEB}" srcOrd="0" destOrd="0" presId="urn:microsoft.com/office/officeart/2005/8/layout/process1"/>
    <dgm:cxn modelId="{4D01856D-39A9-444D-B50F-8362455EE264}" type="presParOf" srcId="{567B277C-9EA0-479B-BE09-33325DFC46AB}" destId="{34D2CEE3-6A10-4307-848E-E705BC752FC7}" srcOrd="0" destOrd="0" presId="urn:microsoft.com/office/officeart/2005/8/layout/process1"/>
    <dgm:cxn modelId="{79AE7D56-6AFE-4A6C-8A46-125FA43EB3CF}" type="presParOf" srcId="{567B277C-9EA0-479B-BE09-33325DFC46AB}" destId="{7D28487D-D52F-4E23-8AB2-5C2EE08D94E5}" srcOrd="1" destOrd="0" presId="urn:microsoft.com/office/officeart/2005/8/layout/process1"/>
    <dgm:cxn modelId="{9005C2CB-C409-4BFC-B14B-04E2AA8A49CB}" type="presParOf" srcId="{7D28487D-D52F-4E23-8AB2-5C2EE08D94E5}" destId="{9C26FCAD-4977-4F1A-807B-AD9477940F22}" srcOrd="0" destOrd="0" presId="urn:microsoft.com/office/officeart/2005/8/layout/process1"/>
    <dgm:cxn modelId="{D740C1D1-412E-4092-A36F-0955BBF02A27}" type="presParOf" srcId="{567B277C-9EA0-479B-BE09-33325DFC46AB}" destId="{15B6C951-BA05-46DA-A056-B29097588FEB}" srcOrd="2" destOrd="0" presId="urn:microsoft.com/office/officeart/2005/8/layout/process1"/>
    <dgm:cxn modelId="{97FF96F1-34CA-47F2-8184-46153E8DC96A}" type="presParOf" srcId="{567B277C-9EA0-479B-BE09-33325DFC46AB}" destId="{9A78D714-D839-4113-B8F6-7E68CB0476B1}" srcOrd="3" destOrd="0" presId="urn:microsoft.com/office/officeart/2005/8/layout/process1"/>
    <dgm:cxn modelId="{5B1B010C-DA52-4F9D-8FE5-946177FD2CD3}" type="presParOf" srcId="{9A78D714-D839-4113-B8F6-7E68CB0476B1}" destId="{E90D7A5C-C69A-4F5A-9032-308F1F70FF05}" srcOrd="0" destOrd="0" presId="urn:microsoft.com/office/officeart/2005/8/layout/process1"/>
    <dgm:cxn modelId="{C20BD976-6B65-4797-867D-34F2A4CC74E2}" type="presParOf" srcId="{567B277C-9EA0-479B-BE09-33325DFC46AB}" destId="{6AED5053-9904-4098-9226-589271F9A7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6612-BF84-49EA-B043-0138301E0168}">
      <dsp:nvSpPr>
        <dsp:cNvPr id="0" name=""/>
        <dsp:cNvSpPr/>
      </dsp:nvSpPr>
      <dsp:spPr>
        <a:xfrm>
          <a:off x="0" y="391"/>
          <a:ext cx="1109563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926D4E-255B-4CCA-9A80-F6945AF33D12}">
      <dsp:nvSpPr>
        <dsp:cNvPr id="0" name=""/>
        <dsp:cNvSpPr/>
      </dsp:nvSpPr>
      <dsp:spPr>
        <a:xfrm>
          <a:off x="0" y="391"/>
          <a:ext cx="11084794" cy="166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Денежный поток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представляет собой разницу между денежными поступлениями и выплатами по проекту в течение расчетного периода, который разбивается на шаги – отрезки, в пределах которых идет накопление данных, используемых для расчета финансово-экономических показателей.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1"/>
        <a:ext cx="11084794" cy="1665330"/>
      </dsp:txXfrm>
    </dsp:sp>
    <dsp:sp modelId="{2BF5437C-74D6-4CAD-A8BD-EE08C468B065}">
      <dsp:nvSpPr>
        <dsp:cNvPr id="0" name=""/>
        <dsp:cNvSpPr/>
      </dsp:nvSpPr>
      <dsp:spPr>
        <a:xfrm>
          <a:off x="0" y="1665721"/>
          <a:ext cx="1109563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2F77B4-9346-49CA-9D43-0B8262088F61}">
      <dsp:nvSpPr>
        <dsp:cNvPr id="0" name=""/>
        <dsp:cNvSpPr/>
      </dsp:nvSpPr>
      <dsp:spPr>
        <a:xfrm>
          <a:off x="0" y="1665721"/>
          <a:ext cx="11095630" cy="118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прогнозируемого денежного потока 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– важнейший этап анализа инвестиционного проекта. 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65721"/>
        <a:ext cx="11095630" cy="1182443"/>
      </dsp:txXfrm>
    </dsp:sp>
    <dsp:sp modelId="{5CE3B3B1-C2CD-499E-AC98-420B07AA1B49}">
      <dsp:nvSpPr>
        <dsp:cNvPr id="0" name=""/>
        <dsp:cNvSpPr/>
      </dsp:nvSpPr>
      <dsp:spPr>
        <a:xfrm>
          <a:off x="0" y="2848165"/>
          <a:ext cx="1109563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74D0A0-F362-431F-AD04-442BD91ECE34}">
      <dsp:nvSpPr>
        <dsp:cNvPr id="0" name=""/>
        <dsp:cNvSpPr/>
      </dsp:nvSpPr>
      <dsp:spPr>
        <a:xfrm>
          <a:off x="0" y="2848165"/>
          <a:ext cx="11095630" cy="118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денежного потока (</a:t>
          </a:r>
          <a:r>
            <a:rPr lang="ru-RU" sz="2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cash flow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) широко применяется при количественном анализе различных экономических процессов. 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48165"/>
        <a:ext cx="11095630" cy="1182443"/>
      </dsp:txXfrm>
    </dsp:sp>
    <dsp:sp modelId="{EC617D21-00C4-41D7-89D4-5BD14E1CE7A2}">
      <dsp:nvSpPr>
        <dsp:cNvPr id="0" name=""/>
        <dsp:cNvSpPr/>
      </dsp:nvSpPr>
      <dsp:spPr>
        <a:xfrm>
          <a:off x="0" y="4030609"/>
          <a:ext cx="1109563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1EC18A-43D5-4646-8696-30E296ADF447}">
      <dsp:nvSpPr>
        <dsp:cNvPr id="0" name=""/>
        <dsp:cNvSpPr/>
      </dsp:nvSpPr>
      <dsp:spPr>
        <a:xfrm>
          <a:off x="0" y="4030609"/>
          <a:ext cx="11095630" cy="118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наибольшей степени это относится к определению эффективности инвестиционных проектов. 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30609"/>
        <a:ext cx="11095630" cy="11824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4EF4-6651-4082-B984-50712C7D368B}">
      <dsp:nvSpPr>
        <dsp:cNvPr id="0" name=""/>
        <dsp:cNvSpPr/>
      </dsp:nvSpPr>
      <dsp:spPr>
        <a:xfrm>
          <a:off x="3266224" y="2032923"/>
          <a:ext cx="717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78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6409" y="2074898"/>
        <a:ext cx="37419" cy="7491"/>
      </dsp:txXfrm>
    </dsp:sp>
    <dsp:sp modelId="{842701AB-4B76-4AD2-B64C-373E814D5539}">
      <dsp:nvSpPr>
        <dsp:cNvPr id="0" name=""/>
        <dsp:cNvSpPr/>
      </dsp:nvSpPr>
      <dsp:spPr>
        <a:xfrm>
          <a:off x="14155" y="1102482"/>
          <a:ext cx="3253869" cy="1952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Стадия реализации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(эксплуатации) проекта связана с расчетом чистого операционного денежного потока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(+, –)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55" y="1102482"/>
        <a:ext cx="3253869" cy="1952321"/>
      </dsp:txXfrm>
    </dsp:sp>
    <dsp:sp modelId="{B37B95CE-447C-4138-829F-F59B96BF5BCC}">
      <dsp:nvSpPr>
        <dsp:cNvPr id="0" name=""/>
        <dsp:cNvSpPr/>
      </dsp:nvSpPr>
      <dsp:spPr>
        <a:xfrm>
          <a:off x="7268483" y="2032923"/>
          <a:ext cx="717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78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8668" y="2074898"/>
        <a:ext cx="37419" cy="7491"/>
      </dsp:txXfrm>
    </dsp:sp>
    <dsp:sp modelId="{FF16E75D-13F5-4E3C-83FC-FC96C3AB66AE}">
      <dsp:nvSpPr>
        <dsp:cNvPr id="0" name=""/>
        <dsp:cNvSpPr/>
      </dsp:nvSpPr>
      <dsp:spPr>
        <a:xfrm>
          <a:off x="4016414" y="1102482"/>
          <a:ext cx="3253869" cy="1952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стадии ликвидации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капиталовложений аналитики имеют дело с расчетом ликвидационного денежного потока, который формируется из поступлений и расходов, связанных с ликвидацией объекта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(+)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6414" y="1102482"/>
        <a:ext cx="3253869" cy="1952321"/>
      </dsp:txXfrm>
    </dsp:sp>
    <dsp:sp modelId="{7BC88C5F-7DFB-4E22-81F2-384FDD3D0918}">
      <dsp:nvSpPr>
        <dsp:cNvPr id="0" name=""/>
        <dsp:cNvSpPr/>
      </dsp:nvSpPr>
      <dsp:spPr>
        <a:xfrm>
          <a:off x="2187007" y="3053004"/>
          <a:ext cx="7458600" cy="717789"/>
        </a:xfrm>
        <a:custGeom>
          <a:avLst/>
          <a:gdLst/>
          <a:ahLst/>
          <a:cxnLst/>
          <a:rect l="0" t="0" r="0" b="0"/>
          <a:pathLst>
            <a:path>
              <a:moveTo>
                <a:pt x="7458600" y="0"/>
              </a:moveTo>
              <a:lnTo>
                <a:pt x="7458600" y="375994"/>
              </a:lnTo>
              <a:lnTo>
                <a:pt x="0" y="375994"/>
              </a:lnTo>
              <a:lnTo>
                <a:pt x="0" y="717789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8906" y="3408153"/>
        <a:ext cx="374802" cy="7491"/>
      </dsp:txXfrm>
    </dsp:sp>
    <dsp:sp modelId="{3E56D082-810A-4D79-B279-976EF8CD378A}">
      <dsp:nvSpPr>
        <dsp:cNvPr id="0" name=""/>
        <dsp:cNvSpPr/>
      </dsp:nvSpPr>
      <dsp:spPr>
        <a:xfrm>
          <a:off x="8018673" y="1102482"/>
          <a:ext cx="3253869" cy="1952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Следует помнить, что по каждому периоду реализации инвестиционного проекта не должно возникать отрицательного остатка денежных средств.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8673" y="1102482"/>
        <a:ext cx="3253869" cy="1952321"/>
      </dsp:txXfrm>
    </dsp:sp>
    <dsp:sp modelId="{2B8ECC5E-D004-4BD6-A475-456704ABB348}">
      <dsp:nvSpPr>
        <dsp:cNvPr id="0" name=""/>
        <dsp:cNvSpPr/>
      </dsp:nvSpPr>
      <dsp:spPr>
        <a:xfrm>
          <a:off x="4358060" y="4733635"/>
          <a:ext cx="717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78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8245" y="4775609"/>
        <a:ext cx="37419" cy="7491"/>
      </dsp:txXfrm>
    </dsp:sp>
    <dsp:sp modelId="{9296546E-EF3F-4955-B123-DC6537C4CAB3}">
      <dsp:nvSpPr>
        <dsp:cNvPr id="0" name=""/>
        <dsp:cNvSpPr/>
      </dsp:nvSpPr>
      <dsp:spPr>
        <a:xfrm>
          <a:off x="14155" y="3803194"/>
          <a:ext cx="4345705" cy="1952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Отрицательная величина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кумулятивного остатка свидетельствует о наличии непокрытого дефицита денежных средств. Это приводит к невозможности дальнейшего функционирования компании, финансовой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нереализуемости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проекта.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55" y="3803194"/>
        <a:ext cx="4345705" cy="1952321"/>
      </dsp:txXfrm>
    </dsp:sp>
    <dsp:sp modelId="{81E04402-3AF1-4A3C-AF90-9837C1E36FDA}">
      <dsp:nvSpPr>
        <dsp:cNvPr id="0" name=""/>
        <dsp:cNvSpPr/>
      </dsp:nvSpPr>
      <dsp:spPr>
        <a:xfrm>
          <a:off x="5108250" y="3803194"/>
          <a:ext cx="4844913" cy="1952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Чтобы избежать такой ситуации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необходимо пересмотреть порядок использования прибыли, схему привлечения дополнительных источников финансирования проекта, а также схему погашения обязательств.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8250" y="3803194"/>
        <a:ext cx="4844913" cy="195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4FA7-0144-4920-908B-F2B0B3D67DE1}">
      <dsp:nvSpPr>
        <dsp:cNvPr id="0" name=""/>
        <dsp:cNvSpPr/>
      </dsp:nvSpPr>
      <dsp:spPr>
        <a:xfrm>
          <a:off x="5193026" y="2825086"/>
          <a:ext cx="968884" cy="208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442" y="0"/>
              </a:lnTo>
              <a:lnTo>
                <a:pt x="484442" y="2083101"/>
              </a:lnTo>
              <a:lnTo>
                <a:pt x="968884" y="20831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E845D-1F5F-4454-8FEC-CF58BAFA8581}">
      <dsp:nvSpPr>
        <dsp:cNvPr id="0" name=""/>
        <dsp:cNvSpPr/>
      </dsp:nvSpPr>
      <dsp:spPr>
        <a:xfrm>
          <a:off x="5193026" y="2779366"/>
          <a:ext cx="968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68884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D7058-E073-4DC8-AB1A-2F3A61554F9B}">
      <dsp:nvSpPr>
        <dsp:cNvPr id="0" name=""/>
        <dsp:cNvSpPr/>
      </dsp:nvSpPr>
      <dsp:spPr>
        <a:xfrm>
          <a:off x="5193026" y="741984"/>
          <a:ext cx="968884" cy="2083101"/>
        </a:xfrm>
        <a:custGeom>
          <a:avLst/>
          <a:gdLst/>
          <a:ahLst/>
          <a:cxnLst/>
          <a:rect l="0" t="0" r="0" b="0"/>
          <a:pathLst>
            <a:path>
              <a:moveTo>
                <a:pt x="0" y="2083101"/>
              </a:moveTo>
              <a:lnTo>
                <a:pt x="484442" y="2083101"/>
              </a:lnTo>
              <a:lnTo>
                <a:pt x="484442" y="0"/>
              </a:lnTo>
              <a:lnTo>
                <a:pt x="96888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D67C8-E90B-412A-A8E2-A24E8855BF30}">
      <dsp:nvSpPr>
        <dsp:cNvPr id="0" name=""/>
        <dsp:cNvSpPr/>
      </dsp:nvSpPr>
      <dsp:spPr>
        <a:xfrm>
          <a:off x="348604" y="2086311"/>
          <a:ext cx="4844421" cy="1477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проекта выделяется три вида деятельности: </a:t>
          </a:r>
          <a:endParaRPr lang="ru-RU" sz="2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604" y="2086311"/>
        <a:ext cx="4844421" cy="1477548"/>
      </dsp:txXfrm>
    </dsp:sp>
    <dsp:sp modelId="{65201598-5D4C-4FBF-BF18-0294640507B5}">
      <dsp:nvSpPr>
        <dsp:cNvPr id="0" name=""/>
        <dsp:cNvSpPr/>
      </dsp:nvSpPr>
      <dsp:spPr>
        <a:xfrm>
          <a:off x="6161910" y="3210"/>
          <a:ext cx="4844421" cy="1477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Инвестиционная</a:t>
          </a:r>
          <a:endParaRPr lang="ru-RU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1910" y="3210"/>
        <a:ext cx="4844421" cy="1477548"/>
      </dsp:txXfrm>
    </dsp:sp>
    <dsp:sp modelId="{520AC976-5AA9-4E7E-99F0-86E4E077CA44}">
      <dsp:nvSpPr>
        <dsp:cNvPr id="0" name=""/>
        <dsp:cNvSpPr/>
      </dsp:nvSpPr>
      <dsp:spPr>
        <a:xfrm>
          <a:off x="6161910" y="2086311"/>
          <a:ext cx="4844421" cy="1477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Операционная</a:t>
          </a:r>
          <a:endParaRPr lang="ru-RU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1910" y="2086311"/>
        <a:ext cx="4844421" cy="1477548"/>
      </dsp:txXfrm>
    </dsp:sp>
    <dsp:sp modelId="{F7A6470A-28C7-442E-AABE-8734D7ADA864}">
      <dsp:nvSpPr>
        <dsp:cNvPr id="0" name=""/>
        <dsp:cNvSpPr/>
      </dsp:nvSpPr>
      <dsp:spPr>
        <a:xfrm>
          <a:off x="6161910" y="4169413"/>
          <a:ext cx="4844421" cy="1477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</a:t>
          </a:r>
          <a:endParaRPr lang="ru-RU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1910" y="4169413"/>
        <a:ext cx="4844421" cy="1477548"/>
      </dsp:txXfrm>
    </dsp:sp>
    <dsp:sp modelId="{B3ED6CE0-273F-470D-B3FE-481FB95B2F1E}">
      <dsp:nvSpPr>
        <dsp:cNvPr id="0" name=""/>
        <dsp:cNvSpPr/>
      </dsp:nvSpPr>
      <dsp:spPr>
        <a:xfrm>
          <a:off x="348604" y="4169413"/>
          <a:ext cx="4844421" cy="1477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каждого вида деятельности происходят приток и отток денежных средств.</a:t>
          </a:r>
          <a:endParaRPr lang="ru-RU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604" y="4169413"/>
        <a:ext cx="4844421" cy="1477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DBE7-57BA-48A5-87B8-A994047F9592}">
      <dsp:nvSpPr>
        <dsp:cNvPr id="0" name=""/>
        <dsp:cNvSpPr/>
      </dsp:nvSpPr>
      <dsp:spPr>
        <a:xfrm>
          <a:off x="4788" y="1850603"/>
          <a:ext cx="3156791" cy="3156791"/>
        </a:xfrm>
        <a:prstGeom prst="ellipse">
          <a:avLst/>
        </a:prstGeom>
        <a:solidFill>
          <a:srgbClr val="002060"/>
        </a:soli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оттокам в инвестиционной деятельности </a:t>
          </a:r>
          <a:endParaRPr lang="ru-RU" sz="20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089" y="2312904"/>
        <a:ext cx="2232189" cy="2232189"/>
      </dsp:txXfrm>
    </dsp:sp>
    <dsp:sp modelId="{651D72A1-86B7-490B-ADD2-7C3AA9EB5F9C}">
      <dsp:nvSpPr>
        <dsp:cNvPr id="0" name=""/>
        <dsp:cNvSpPr/>
      </dsp:nvSpPr>
      <dsp:spPr>
        <a:xfrm rot="17236147">
          <a:off x="2356958" y="1907338"/>
          <a:ext cx="2555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3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4614F-C437-4587-B5F9-EC6934EBAC49}">
      <dsp:nvSpPr>
        <dsp:cNvPr id="0" name=""/>
        <dsp:cNvSpPr/>
      </dsp:nvSpPr>
      <dsp:spPr>
        <a:xfrm rot="15163853">
          <a:off x="6469942" y="1907338"/>
          <a:ext cx="2555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3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D402D-5363-4379-8FC3-B92637FD41FB}">
      <dsp:nvSpPr>
        <dsp:cNvPr id="0" name=""/>
        <dsp:cNvSpPr/>
      </dsp:nvSpPr>
      <dsp:spPr>
        <a:xfrm>
          <a:off x="4013913" y="687268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15980-47C7-4601-A49B-E32E87D555B1}">
      <dsp:nvSpPr>
        <dsp:cNvPr id="0" name=""/>
        <dsp:cNvSpPr/>
      </dsp:nvSpPr>
      <dsp:spPr>
        <a:xfrm>
          <a:off x="4382898" y="1835"/>
          <a:ext cx="2616437" cy="13708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капитальные вложения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2898" y="1835"/>
        <a:ext cx="2616437" cy="1370865"/>
      </dsp:txXfrm>
    </dsp:sp>
    <dsp:sp modelId="{A6DF7C03-88A1-443E-9B3E-889219FA4271}">
      <dsp:nvSpPr>
        <dsp:cNvPr id="0" name=""/>
        <dsp:cNvSpPr/>
      </dsp:nvSpPr>
      <dsp:spPr>
        <a:xfrm>
          <a:off x="6999335" y="687268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99081-0931-4516-B66D-7B13525C3A06}">
      <dsp:nvSpPr>
        <dsp:cNvPr id="0" name=""/>
        <dsp:cNvSpPr/>
      </dsp:nvSpPr>
      <dsp:spPr>
        <a:xfrm rot="18112273">
          <a:off x="2916291" y="2668169"/>
          <a:ext cx="1436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66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D4FCA-F8BA-4020-A576-068625455E27}">
      <dsp:nvSpPr>
        <dsp:cNvPr id="0" name=""/>
        <dsp:cNvSpPr/>
      </dsp:nvSpPr>
      <dsp:spPr>
        <a:xfrm rot="14287727">
          <a:off x="7029275" y="2668169"/>
          <a:ext cx="1436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66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0D96D-C455-4998-A82A-0351D861F81F}">
      <dsp:nvSpPr>
        <dsp:cNvPr id="0" name=""/>
        <dsp:cNvSpPr/>
      </dsp:nvSpPr>
      <dsp:spPr>
        <a:xfrm>
          <a:off x="4013913" y="2058133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A2588-28A2-4745-B2F2-8520CDA4CC58}">
      <dsp:nvSpPr>
        <dsp:cNvPr id="0" name=""/>
        <dsp:cNvSpPr/>
      </dsp:nvSpPr>
      <dsp:spPr>
        <a:xfrm>
          <a:off x="4382898" y="1372701"/>
          <a:ext cx="2616437" cy="13708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пусконаладочные работы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2898" y="1372701"/>
        <a:ext cx="2616437" cy="1370865"/>
      </dsp:txXfrm>
    </dsp:sp>
    <dsp:sp modelId="{B63CDBB9-6963-4B2A-9309-547B00ECDA45}">
      <dsp:nvSpPr>
        <dsp:cNvPr id="0" name=""/>
        <dsp:cNvSpPr/>
      </dsp:nvSpPr>
      <dsp:spPr>
        <a:xfrm>
          <a:off x="6999335" y="2058133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9A8C5-3232-4561-B824-CF2C3C39B09E}">
      <dsp:nvSpPr>
        <dsp:cNvPr id="0" name=""/>
        <dsp:cNvSpPr/>
      </dsp:nvSpPr>
      <dsp:spPr>
        <a:xfrm>
          <a:off x="3255336" y="3428999"/>
          <a:ext cx="758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57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E63F0-34C8-452D-94B0-EE1CBAFDDEC3}">
      <dsp:nvSpPr>
        <dsp:cNvPr id="0" name=""/>
        <dsp:cNvSpPr/>
      </dsp:nvSpPr>
      <dsp:spPr>
        <a:xfrm rot="10800000">
          <a:off x="7368320" y="3428999"/>
          <a:ext cx="758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57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40C21-8A36-4C39-A8FE-356F7B2FE2B8}">
      <dsp:nvSpPr>
        <dsp:cNvPr id="0" name=""/>
        <dsp:cNvSpPr/>
      </dsp:nvSpPr>
      <dsp:spPr>
        <a:xfrm>
          <a:off x="4013913" y="3428999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EBA02-D5A2-4113-8C83-4321EEC768E1}">
      <dsp:nvSpPr>
        <dsp:cNvPr id="0" name=""/>
        <dsp:cNvSpPr/>
      </dsp:nvSpPr>
      <dsp:spPr>
        <a:xfrm>
          <a:off x="4382898" y="2743566"/>
          <a:ext cx="2616437" cy="13708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ликвидационные расходы в конце жизненного цикла проекта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2898" y="2743566"/>
        <a:ext cx="2616437" cy="1370865"/>
      </dsp:txXfrm>
    </dsp:sp>
    <dsp:sp modelId="{26B53712-A245-4068-A59E-6C1471D0B6D9}">
      <dsp:nvSpPr>
        <dsp:cNvPr id="0" name=""/>
        <dsp:cNvSpPr/>
      </dsp:nvSpPr>
      <dsp:spPr>
        <a:xfrm>
          <a:off x="6999335" y="3428999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A6F0C-9EFC-4A13-8A4A-5F983DD0A2CB}">
      <dsp:nvSpPr>
        <dsp:cNvPr id="0" name=""/>
        <dsp:cNvSpPr/>
      </dsp:nvSpPr>
      <dsp:spPr>
        <a:xfrm rot="3487727">
          <a:off x="2916291" y="4189829"/>
          <a:ext cx="1436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66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7DB63-08AB-4917-ACF7-EC50073FDC0E}">
      <dsp:nvSpPr>
        <dsp:cNvPr id="0" name=""/>
        <dsp:cNvSpPr/>
      </dsp:nvSpPr>
      <dsp:spPr>
        <a:xfrm rot="7312273">
          <a:off x="7029275" y="4189829"/>
          <a:ext cx="1436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666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AB3F1-69DB-4235-9F66-107C78799D4F}">
      <dsp:nvSpPr>
        <dsp:cNvPr id="0" name=""/>
        <dsp:cNvSpPr/>
      </dsp:nvSpPr>
      <dsp:spPr>
        <a:xfrm>
          <a:off x="4013913" y="4799865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18ED-69DB-4FAD-80CB-06A93696D11A}">
      <dsp:nvSpPr>
        <dsp:cNvPr id="0" name=""/>
        <dsp:cNvSpPr/>
      </dsp:nvSpPr>
      <dsp:spPr>
        <a:xfrm>
          <a:off x="4382898" y="4114432"/>
          <a:ext cx="2616437" cy="13708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 на увеличение оборотного капитала и средства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2898" y="4114432"/>
        <a:ext cx="2616437" cy="1370865"/>
      </dsp:txXfrm>
    </dsp:sp>
    <dsp:sp modelId="{0088818C-96CF-4C38-B78D-2894195324E0}">
      <dsp:nvSpPr>
        <dsp:cNvPr id="0" name=""/>
        <dsp:cNvSpPr/>
      </dsp:nvSpPr>
      <dsp:spPr>
        <a:xfrm>
          <a:off x="6999335" y="4799865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CD454-0DA6-43F2-AC73-53D3DB9E292F}">
      <dsp:nvSpPr>
        <dsp:cNvPr id="0" name=""/>
        <dsp:cNvSpPr/>
      </dsp:nvSpPr>
      <dsp:spPr>
        <a:xfrm rot="4363853">
          <a:off x="2356958" y="4950660"/>
          <a:ext cx="2555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3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C0D63-6DE7-4B79-BDDA-70D04CBADB81}">
      <dsp:nvSpPr>
        <dsp:cNvPr id="0" name=""/>
        <dsp:cNvSpPr/>
      </dsp:nvSpPr>
      <dsp:spPr>
        <a:xfrm rot="6436147">
          <a:off x="6469942" y="4950660"/>
          <a:ext cx="2555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3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300E6-3026-4816-AB53-9FE067D993ED}">
      <dsp:nvSpPr>
        <dsp:cNvPr id="0" name=""/>
        <dsp:cNvSpPr/>
      </dsp:nvSpPr>
      <dsp:spPr>
        <a:xfrm>
          <a:off x="4013913" y="6170730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D0EEA-764D-45EA-BB99-71232A6B867E}">
      <dsp:nvSpPr>
        <dsp:cNvPr id="0" name=""/>
        <dsp:cNvSpPr/>
      </dsp:nvSpPr>
      <dsp:spPr>
        <a:xfrm>
          <a:off x="4382898" y="5485297"/>
          <a:ext cx="2616437" cy="13708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вложенные в дополнительные фонды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2898" y="5485297"/>
        <a:ext cx="2616437" cy="1370865"/>
      </dsp:txXfrm>
    </dsp:sp>
    <dsp:sp modelId="{1E3B98E1-3904-489A-B54F-2AE94CA51392}">
      <dsp:nvSpPr>
        <dsp:cNvPr id="0" name=""/>
        <dsp:cNvSpPr/>
      </dsp:nvSpPr>
      <dsp:spPr>
        <a:xfrm>
          <a:off x="6999335" y="6170730"/>
          <a:ext cx="368984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E53E5-7843-4548-8A4D-39F82091A5A3}">
      <dsp:nvSpPr>
        <dsp:cNvPr id="0" name=""/>
        <dsp:cNvSpPr/>
      </dsp:nvSpPr>
      <dsp:spPr>
        <a:xfrm>
          <a:off x="8220653" y="1850603"/>
          <a:ext cx="3156791" cy="31567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Последние выражают вложения части положительного сальдо суммарного денежного потока на депозиты в банках или в долговые ценные бумаги с целью получения процентного дохода. 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2954" y="2312904"/>
        <a:ext cx="2232189" cy="2232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847CD-9062-4566-BE5F-6FC93D342106}">
      <dsp:nvSpPr>
        <dsp:cNvPr id="0" name=""/>
        <dsp:cNvSpPr/>
      </dsp:nvSpPr>
      <dsp:spPr>
        <a:xfrm>
          <a:off x="1331" y="1404149"/>
          <a:ext cx="5191380" cy="3114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притокам 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продажу активов в течение и по окончании проекта (за вычетом уплачиваемых налогов), поступления за счет снижения потребности в оборотном капитале и др. 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1" y="1404149"/>
        <a:ext cx="5191380" cy="3114828"/>
      </dsp:txXfrm>
    </dsp:sp>
    <dsp:sp modelId="{31F160B1-36EF-44B1-A458-A560062F260E}">
      <dsp:nvSpPr>
        <dsp:cNvPr id="0" name=""/>
        <dsp:cNvSpPr/>
      </dsp:nvSpPr>
      <dsp:spPr>
        <a:xfrm>
          <a:off x="5711849" y="1404149"/>
          <a:ext cx="5191380" cy="3114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об инвестиционных затратах должны быть расшифрованы по их видам. </a:t>
          </a: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Источником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такой информации являются бизнес-план проекта.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1849" y="1404149"/>
        <a:ext cx="5191380" cy="3114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21B95-AA55-4BCE-A993-AF137C3DAE99}">
      <dsp:nvSpPr>
        <dsp:cNvPr id="0" name=""/>
        <dsp:cNvSpPr/>
      </dsp:nvSpPr>
      <dsp:spPr>
        <a:xfrm>
          <a:off x="5149431" y="3922835"/>
          <a:ext cx="1028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28779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07CF6-D58D-4920-8388-A3A8523B4271}">
      <dsp:nvSpPr>
        <dsp:cNvPr id="0" name=""/>
        <dsp:cNvSpPr/>
      </dsp:nvSpPr>
      <dsp:spPr>
        <a:xfrm>
          <a:off x="5149431" y="1710959"/>
          <a:ext cx="1028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28779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4DBA-7712-4825-AB56-6741BD907E4B}">
      <dsp:nvSpPr>
        <dsp:cNvPr id="0" name=""/>
        <dsp:cNvSpPr/>
      </dsp:nvSpPr>
      <dsp:spPr>
        <a:xfrm>
          <a:off x="5531" y="972234"/>
          <a:ext cx="5143899" cy="1568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притокам относят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1" y="972234"/>
        <a:ext cx="5143899" cy="1568889"/>
      </dsp:txXfrm>
    </dsp:sp>
    <dsp:sp modelId="{FB735155-A1DA-4EFA-B099-B46B36EE1EC8}">
      <dsp:nvSpPr>
        <dsp:cNvPr id="0" name=""/>
        <dsp:cNvSpPr/>
      </dsp:nvSpPr>
      <dsp:spPr>
        <a:xfrm>
          <a:off x="6178210" y="972234"/>
          <a:ext cx="5143899" cy="1568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выручку от продажи продукции (работ, услуг), внереализационные доходы, включая поступления средств, вложенных в дополнительные фонды. 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8210" y="972234"/>
        <a:ext cx="5143899" cy="1568889"/>
      </dsp:txXfrm>
    </dsp:sp>
    <dsp:sp modelId="{72A5CC19-D1D2-4EA5-AB8D-AB3B931DB071}">
      <dsp:nvSpPr>
        <dsp:cNvPr id="0" name=""/>
        <dsp:cNvSpPr/>
      </dsp:nvSpPr>
      <dsp:spPr>
        <a:xfrm>
          <a:off x="5531" y="3184111"/>
          <a:ext cx="5143899" cy="1568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оттокам относят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1" y="3184111"/>
        <a:ext cx="5143899" cy="1568889"/>
      </dsp:txXfrm>
    </dsp:sp>
    <dsp:sp modelId="{CDE16960-3E62-483D-A4A1-48A13B319C71}">
      <dsp:nvSpPr>
        <dsp:cNvPr id="0" name=""/>
        <dsp:cNvSpPr/>
      </dsp:nvSpPr>
      <dsp:spPr>
        <a:xfrm>
          <a:off x="6178210" y="3184111"/>
          <a:ext cx="5143899" cy="1568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издержки производства и налоги.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8210" y="3184111"/>
        <a:ext cx="5143899" cy="15688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F5DE3-BD02-4052-86AD-D725FDE01103}">
      <dsp:nvSpPr>
        <dsp:cNvPr id="0" name=""/>
        <dsp:cNvSpPr/>
      </dsp:nvSpPr>
      <dsp:spPr>
        <a:xfrm>
          <a:off x="4954" y="552524"/>
          <a:ext cx="2876475" cy="28764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4C293-5934-4379-8FF2-78520B16E129}">
      <dsp:nvSpPr>
        <dsp:cNvPr id="0" name=""/>
        <dsp:cNvSpPr/>
      </dsp:nvSpPr>
      <dsp:spPr>
        <a:xfrm>
          <a:off x="4954" y="552524"/>
          <a:ext cx="287" cy="575295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BC96B-7E42-49F4-85F5-95D0D3181B64}">
      <dsp:nvSpPr>
        <dsp:cNvPr id="0" name=""/>
        <dsp:cNvSpPr/>
      </dsp:nvSpPr>
      <dsp:spPr>
        <a:xfrm>
          <a:off x="4954" y="3429000"/>
          <a:ext cx="2876475" cy="287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финансовой деятельности относят операции со средствами, внешними по отношению к инвестиционному проекту.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4" y="3429000"/>
        <a:ext cx="2876475" cy="2876475"/>
      </dsp:txXfrm>
    </dsp:sp>
    <dsp:sp modelId="{1B66DE80-1567-4321-AF11-E6E740807C4A}">
      <dsp:nvSpPr>
        <dsp:cNvPr id="0" name=""/>
        <dsp:cNvSpPr/>
      </dsp:nvSpPr>
      <dsp:spPr>
        <a:xfrm>
          <a:off x="2882396" y="552524"/>
          <a:ext cx="2876475" cy="28764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0124B-CEFA-4002-BEE4-6A9AFE1CDE52}">
      <dsp:nvSpPr>
        <dsp:cNvPr id="0" name=""/>
        <dsp:cNvSpPr/>
      </dsp:nvSpPr>
      <dsp:spPr>
        <a:xfrm>
          <a:off x="2882396" y="552524"/>
          <a:ext cx="287" cy="575295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700E-E03A-4438-826B-9B1730DFC0F6}">
      <dsp:nvSpPr>
        <dsp:cNvPr id="0" name=""/>
        <dsp:cNvSpPr/>
      </dsp:nvSpPr>
      <dsp:spPr>
        <a:xfrm>
          <a:off x="2882396" y="3429000"/>
          <a:ext cx="2876475" cy="287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состоят из собственного (акционерного) капитала предприятия и привлеченных средств (субсидий, кредитов и займов).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2396" y="3429000"/>
        <a:ext cx="2876475" cy="2876475"/>
      </dsp:txXfrm>
    </dsp:sp>
    <dsp:sp modelId="{7CA72AC3-0AFD-4FA7-92DA-B3B4D2A08238}">
      <dsp:nvSpPr>
        <dsp:cNvPr id="0" name=""/>
        <dsp:cNvSpPr/>
      </dsp:nvSpPr>
      <dsp:spPr>
        <a:xfrm>
          <a:off x="5759838" y="552524"/>
          <a:ext cx="2876475" cy="2876475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30840" t="-9014" r="-26664" b="-12906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91710-303A-4A0D-89E7-07A4D5AE8CC9}">
      <dsp:nvSpPr>
        <dsp:cNvPr id="0" name=""/>
        <dsp:cNvSpPr/>
      </dsp:nvSpPr>
      <dsp:spPr>
        <a:xfrm>
          <a:off x="5759838" y="552524"/>
          <a:ext cx="287" cy="575295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077B8-5577-4E99-908A-589E208C11C3}">
      <dsp:nvSpPr>
        <dsp:cNvPr id="0" name=""/>
        <dsp:cNvSpPr/>
      </dsp:nvSpPr>
      <dsp:spPr>
        <a:xfrm>
          <a:off x="5759838" y="3429000"/>
          <a:ext cx="2876475" cy="287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оттокам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 возврат и обслуживание кредитов и займов, выплату дивидендов акционерам и др.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9838" y="3429000"/>
        <a:ext cx="2876475" cy="2876475"/>
      </dsp:txXfrm>
    </dsp:sp>
    <dsp:sp modelId="{0F6ED674-7770-4D75-A4CE-7623CEF0DD52}">
      <dsp:nvSpPr>
        <dsp:cNvPr id="0" name=""/>
        <dsp:cNvSpPr/>
      </dsp:nvSpPr>
      <dsp:spPr>
        <a:xfrm>
          <a:off x="8637280" y="552524"/>
          <a:ext cx="2876475" cy="287647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6FEB5-F65F-4C04-B0EE-399B905CD519}">
      <dsp:nvSpPr>
        <dsp:cNvPr id="0" name=""/>
        <dsp:cNvSpPr/>
      </dsp:nvSpPr>
      <dsp:spPr>
        <a:xfrm>
          <a:off x="8637280" y="552524"/>
          <a:ext cx="287" cy="575295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ED76A-94C8-4673-8F2F-4E21B3FB5BED}">
      <dsp:nvSpPr>
        <dsp:cNvPr id="0" name=""/>
        <dsp:cNvSpPr/>
      </dsp:nvSpPr>
      <dsp:spPr>
        <a:xfrm>
          <a:off x="8637280" y="3429000"/>
          <a:ext cx="2876475" cy="287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Денежные потоки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финансовой деятельности учитывают, как правило, на этапе оценки эффективности участия в проекте сторонних субъектов.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37280" y="3429000"/>
        <a:ext cx="2876475" cy="2876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E962-ED22-4E39-AC0D-88672D95699D}">
      <dsp:nvSpPr>
        <dsp:cNvPr id="0" name=""/>
        <dsp:cNvSpPr/>
      </dsp:nvSpPr>
      <dsp:spPr>
        <a:xfrm>
          <a:off x="0" y="0"/>
          <a:ext cx="1078969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41E421-DD32-44B1-B7CA-A7D2D3CD840A}">
      <dsp:nvSpPr>
        <dsp:cNvPr id="0" name=""/>
        <dsp:cNvSpPr/>
      </dsp:nvSpPr>
      <dsp:spPr>
        <a:xfrm>
          <a:off x="0" y="0"/>
          <a:ext cx="10789692" cy="14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Необходимую информацию приводят в проектных материалах в увязке с разработкой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схемы финансирования проекта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Данную схему подбирают в прогнозных ценах.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789692" cy="1499547"/>
      </dsp:txXfrm>
    </dsp:sp>
    <dsp:sp modelId="{C05E5A10-391C-4D18-8D7C-35AC0509A961}">
      <dsp:nvSpPr>
        <dsp:cNvPr id="0" name=""/>
        <dsp:cNvSpPr/>
      </dsp:nvSpPr>
      <dsp:spPr>
        <a:xfrm>
          <a:off x="0" y="1499547"/>
          <a:ext cx="10789692" cy="0"/>
        </a:xfrm>
        <a:prstGeom prst="lin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82E397-34CC-4D67-8940-29BEAFEC05A1}">
      <dsp:nvSpPr>
        <dsp:cNvPr id="0" name=""/>
        <dsp:cNvSpPr/>
      </dsp:nvSpPr>
      <dsp:spPr>
        <a:xfrm>
          <a:off x="0" y="1499547"/>
          <a:ext cx="10789692" cy="14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ее подбора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обеспечение реализуемости проекта, то есть такой структуры денежных потоков, при котором на каждом шаге расчета имеется достаточный объем средств для его продолжения.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99547"/>
        <a:ext cx="10789692" cy="1499547"/>
      </dsp:txXfrm>
    </dsp:sp>
    <dsp:sp modelId="{D9E0E129-60C4-407D-BB3E-73FAA05B9515}">
      <dsp:nvSpPr>
        <dsp:cNvPr id="0" name=""/>
        <dsp:cNvSpPr/>
      </dsp:nvSpPr>
      <dsp:spPr>
        <a:xfrm>
          <a:off x="0" y="2999094"/>
          <a:ext cx="10789692" cy="0"/>
        </a:xfrm>
        <a:prstGeom prst="lin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96BE2-8FB6-467D-A64F-9DDE4B9FC40C}">
      <dsp:nvSpPr>
        <dsp:cNvPr id="0" name=""/>
        <dsp:cNvSpPr/>
      </dsp:nvSpPr>
      <dsp:spPr>
        <a:xfrm>
          <a:off x="0" y="2999094"/>
          <a:ext cx="10789692" cy="14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мировой учетно-аналитической практике применяют, как правило,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прямой и косвенный методы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анализа движения денежных средств.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99094"/>
        <a:ext cx="10789692" cy="1499547"/>
      </dsp:txXfrm>
    </dsp:sp>
    <dsp:sp modelId="{124CCBF6-011D-49AB-8CBF-D21772EBB1FB}">
      <dsp:nvSpPr>
        <dsp:cNvPr id="0" name=""/>
        <dsp:cNvSpPr/>
      </dsp:nvSpPr>
      <dsp:spPr>
        <a:xfrm>
          <a:off x="0" y="4498642"/>
          <a:ext cx="10789692" cy="0"/>
        </a:xfrm>
        <a:prstGeom prst="lin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B890A-F5A7-45A4-9456-2648F28E2D3C}">
      <dsp:nvSpPr>
        <dsp:cNvPr id="0" name=""/>
        <dsp:cNvSpPr/>
      </dsp:nvSpPr>
      <dsp:spPr>
        <a:xfrm>
          <a:off x="0" y="4498642"/>
          <a:ext cx="10789692" cy="149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Разница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между ними заключается в последовательности процедур определения величины потоков денежных средств в результате текущей деятельности.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98642"/>
        <a:ext cx="10789692" cy="14995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E8E51-E750-451E-977A-88BADC42CC46}">
      <dsp:nvSpPr>
        <dsp:cNvPr id="0" name=""/>
        <dsp:cNvSpPr/>
      </dsp:nvSpPr>
      <dsp:spPr>
        <a:xfrm rot="16200000">
          <a:off x="-1309896" y="1311270"/>
          <a:ext cx="6196082" cy="3573540"/>
        </a:xfrm>
        <a:prstGeom prst="flowChartManualOperation">
          <a:avLst/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743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Величина потока денежных средств корректируется на величину </a:t>
          </a: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амортизации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также на ряд статей баланса – увеличения кредиторской задолженности, уменьшения дебиторской задолженности, уменьшения запасов и затрат.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375" y="1239215"/>
        <a:ext cx="3573540" cy="3717650"/>
      </dsp:txXfrm>
    </dsp:sp>
    <dsp:sp modelId="{0A97DE84-5536-422C-9F17-66A8171B4037}">
      <dsp:nvSpPr>
        <dsp:cNvPr id="0" name=""/>
        <dsp:cNvSpPr/>
      </dsp:nvSpPr>
      <dsp:spPr>
        <a:xfrm rot="16200000">
          <a:off x="2531660" y="1311270"/>
          <a:ext cx="6196082" cy="3573540"/>
        </a:xfrm>
        <a:prstGeom prst="flowChartManualOperati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743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компонент анализа потока денежных средств от инвестиционной деятельности – </a:t>
          </a: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842931" y="1239215"/>
        <a:ext cx="3573540" cy="3717650"/>
      </dsp:txXfrm>
    </dsp:sp>
    <dsp:sp modelId="{3FBBD5BE-B5BB-4F5B-AB78-EA49F652BC97}">
      <dsp:nvSpPr>
        <dsp:cNvPr id="0" name=""/>
        <dsp:cNvSpPr/>
      </dsp:nvSpPr>
      <dsp:spPr>
        <a:xfrm rot="16200000">
          <a:off x="6373217" y="1311270"/>
          <a:ext cx="6196082" cy="3573540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743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 финансовой деятельности 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относятся получение и погашение кредитов, выпуск акций. Как правило, краткосрочное инвестирование в ценные бумаги и получение дохода также относят к финансовой деятельности.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684488" y="1239215"/>
        <a:ext cx="3573540" cy="37176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2CEE3-6A10-4307-848E-E705BC752FC7}">
      <dsp:nvSpPr>
        <dsp:cNvPr id="0" name=""/>
        <dsp:cNvSpPr/>
      </dsp:nvSpPr>
      <dsp:spPr>
        <a:xfrm>
          <a:off x="9656" y="458777"/>
          <a:ext cx="2886088" cy="4794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 денежных потоков в различные периоды жизненного цикла инвестиционного проекта будет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различной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87" y="543308"/>
        <a:ext cx="2717026" cy="4624970"/>
      </dsp:txXfrm>
    </dsp:sp>
    <dsp:sp modelId="{7D28487D-D52F-4E23-8AB2-5C2EE08D94E5}">
      <dsp:nvSpPr>
        <dsp:cNvPr id="0" name=""/>
        <dsp:cNvSpPr/>
      </dsp:nvSpPr>
      <dsp:spPr>
        <a:xfrm>
          <a:off x="3184353" y="2497919"/>
          <a:ext cx="611850" cy="715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353" y="2641069"/>
        <a:ext cx="428295" cy="429449"/>
      </dsp:txXfrm>
    </dsp:sp>
    <dsp:sp modelId="{15B6C951-BA05-46DA-A056-B29097588FEB}">
      <dsp:nvSpPr>
        <dsp:cNvPr id="0" name=""/>
        <dsp:cNvSpPr/>
      </dsp:nvSpPr>
      <dsp:spPr>
        <a:xfrm>
          <a:off x="4050179" y="458777"/>
          <a:ext cx="2886088" cy="4794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из рассматриваемых периодов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жизненного цикла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(разработка и начальное инвестирование проекта; реализация (эксплуатация); ликвидация капиталовложений) имеет свои целевые установки и особенности организации работы подразделений и служб.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4710" y="543308"/>
        <a:ext cx="2717026" cy="4624970"/>
      </dsp:txXfrm>
    </dsp:sp>
    <dsp:sp modelId="{9A78D714-D839-4113-B8F6-7E68CB0476B1}">
      <dsp:nvSpPr>
        <dsp:cNvPr id="0" name=""/>
        <dsp:cNvSpPr/>
      </dsp:nvSpPr>
      <dsp:spPr>
        <a:xfrm>
          <a:off x="7224877" y="2497919"/>
          <a:ext cx="611850" cy="71574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4877" y="2641069"/>
        <a:ext cx="428295" cy="429449"/>
      </dsp:txXfrm>
    </dsp:sp>
    <dsp:sp modelId="{6AED5053-9904-4098-9226-589271F9A779}">
      <dsp:nvSpPr>
        <dsp:cNvPr id="0" name=""/>
        <dsp:cNvSpPr/>
      </dsp:nvSpPr>
      <dsp:spPr>
        <a:xfrm>
          <a:off x="8090703" y="458777"/>
          <a:ext cx="2886088" cy="4794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стадии разработки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начального инвестирования проекта рассчитываются начальные инвестиционные затраты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(–)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состоящие из капитальных затрат, прочих организационных расходов, расходов по демонтажу заменяемого оборудования, сносу зданий и сооружений и т.д.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5234" y="543308"/>
        <a:ext cx="2717026" cy="4624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2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3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0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2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2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3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3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D6808-5A41-44F1-B11D-5322BB61825A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29E1-C02D-44D7-BBCD-B3BFC2998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5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34280" y="3882561"/>
            <a:ext cx="10372297" cy="11188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Косвенный и прямой метод оценки денежных потоков. Оценка денежных потоков и направленность по периодам жизненного цикла инвестиционного проекта.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08" y="1479983"/>
            <a:ext cx="2009063" cy="2163091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053277" y="277280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Казахский Национальный Университет имени аль-Фараби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1"/>
          <p:cNvSpPr/>
          <p:nvPr/>
        </p:nvSpPr>
        <p:spPr>
          <a:xfrm>
            <a:off x="2042891" y="608512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Высшая школа Экономики и Бизнеса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2"/>
          <p:cNvSpPr/>
          <p:nvPr/>
        </p:nvSpPr>
        <p:spPr>
          <a:xfrm>
            <a:off x="2042891" y="924504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Кафедра Финансы и учет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8"/>
          <p:cNvSpPr/>
          <p:nvPr/>
        </p:nvSpPr>
        <p:spPr>
          <a:xfrm>
            <a:off x="6120429" y="5729660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Дисциплина</a:t>
            </a:r>
            <a:r>
              <a:rPr lang="en-US" sz="155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: «Финансово-экономическое обоснование проектов»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9"/>
          <p:cNvSpPr/>
          <p:nvPr/>
        </p:nvSpPr>
        <p:spPr>
          <a:xfrm>
            <a:off x="6120430" y="6155010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Преподаватель</a:t>
            </a:r>
            <a:r>
              <a:rPr lang="en-US" sz="155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: к.э.н., и.о. доцента Алиева Баглан Муратовна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5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" y="0"/>
            <a:ext cx="12192000" cy="849526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Косвенный метод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1255594"/>
            <a:ext cx="10713492" cy="51725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Косвенный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на идентификации и учете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движением денежных средств, и других статей баланса, а также на последовательной корректировке чистой прибыли, при этом исходным элементом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движения денежных средств косвенным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денежных средств от операционной, инвестиционной и финансовой деятельности.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компонент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потока денежных средств от основной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83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ток наличных денег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92" y="191069"/>
            <a:ext cx="1774209" cy="17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28596"/>
              </p:ext>
            </p:extLst>
          </p:nvPr>
        </p:nvGraphicFramePr>
        <p:xfrm>
          <a:off x="464024" y="368491"/>
          <a:ext cx="11259403" cy="619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556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41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денежных потоков и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по периодам жизненного цикла инвестиционного проекта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011845"/>
              </p:ext>
            </p:extLst>
          </p:nvPr>
        </p:nvGraphicFramePr>
        <p:xfrm>
          <a:off x="559558" y="1146412"/>
          <a:ext cx="10986448" cy="57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83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Инвестиции в науку повышают экономическую эффективность бизнеса — Новости —  Институт статистических исследований и экономики знаний — Национальный 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40640"/>
              </p:ext>
            </p:extLst>
          </p:nvPr>
        </p:nvGraphicFramePr>
        <p:xfrm>
          <a:off x="464024" y="0"/>
          <a:ext cx="1128669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629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7823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804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Косвенный и прямой метод оценки денежных потоков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658693"/>
              </p:ext>
            </p:extLst>
          </p:nvPr>
        </p:nvGraphicFramePr>
        <p:xfrm>
          <a:off x="586854" y="1310184"/>
          <a:ext cx="11095630" cy="521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12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795116"/>
              </p:ext>
            </p:extLst>
          </p:nvPr>
        </p:nvGraphicFramePr>
        <p:xfrm>
          <a:off x="491319" y="573207"/>
          <a:ext cx="11354937" cy="565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88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303507"/>
              </p:ext>
            </p:extLst>
          </p:nvPr>
        </p:nvGraphicFramePr>
        <p:xfrm>
          <a:off x="354842" y="0"/>
          <a:ext cx="1138223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33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инвестирование и зачем инвестировать — Бе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3" y="-3629"/>
            <a:ext cx="9485194" cy="68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977955"/>
              </p:ext>
            </p:extLst>
          </p:nvPr>
        </p:nvGraphicFramePr>
        <p:xfrm>
          <a:off x="696036" y="477672"/>
          <a:ext cx="10904561" cy="592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82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1353"/>
            <a:ext cx="12192000" cy="93141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денежном потоке текущей (операционной) деятельности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24533"/>
              </p:ext>
            </p:extLst>
          </p:nvPr>
        </p:nvGraphicFramePr>
        <p:xfrm>
          <a:off x="382137" y="1132764"/>
          <a:ext cx="11327642" cy="572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85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592524"/>
              </p:ext>
            </p:extLst>
          </p:nvPr>
        </p:nvGraphicFramePr>
        <p:xfrm>
          <a:off x="327546" y="0"/>
          <a:ext cx="1151871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44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492866"/>
              </p:ext>
            </p:extLst>
          </p:nvPr>
        </p:nvGraphicFramePr>
        <p:xfrm>
          <a:off x="715370" y="859810"/>
          <a:ext cx="10789692" cy="599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50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457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метод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8" y="1296537"/>
            <a:ext cx="10522423" cy="51452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метод основан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исчислении положительного денежного потока (притока), складывающегося из выручки от реализации продукции, работ и услуг, авансов полученных и др., и отрицательного денежного потока (оттока), связанного с оплатой счетов поставщиков, возвратом полученных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ссуд и займов и др., при этом исходным элементом является выручка.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предполагает учет движения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 качестве разницы поступлений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90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865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PT Sans</vt:lpstr>
      <vt:lpstr>Times New Roman</vt:lpstr>
      <vt:lpstr>Wingdings</vt:lpstr>
      <vt:lpstr>Тема Office</vt:lpstr>
      <vt:lpstr>Презентация PowerPoint</vt:lpstr>
      <vt:lpstr>Косвенный и прямой метод оценки денежных потоков</vt:lpstr>
      <vt:lpstr>Презентация PowerPoint</vt:lpstr>
      <vt:lpstr>Презентация PowerPoint</vt:lpstr>
      <vt:lpstr>Презентация PowerPoint</vt:lpstr>
      <vt:lpstr>В денежном потоке текущей (операционной) деятельности</vt:lpstr>
      <vt:lpstr>Презентация PowerPoint</vt:lpstr>
      <vt:lpstr>Презентация PowerPoint</vt:lpstr>
      <vt:lpstr>Прямой метод </vt:lpstr>
      <vt:lpstr>Косвенный метод</vt:lpstr>
      <vt:lpstr>Презентация PowerPoint</vt:lpstr>
      <vt:lpstr>Оценка денежных потоков и направленность по периодам жизненного цикла инвестиционного проекта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8</cp:revision>
  <dcterms:created xsi:type="dcterms:W3CDTF">2024-10-13T15:23:09Z</dcterms:created>
  <dcterms:modified xsi:type="dcterms:W3CDTF">2024-10-13T16:21:38Z</dcterms:modified>
</cp:coreProperties>
</file>